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2" r:id="rId8"/>
    <p:sldId id="261" r:id="rId9"/>
    <p:sldId id="260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0" b="53888"/>
          <a:stretch>
            <a:fillRect/>
          </a:stretch>
        </p:blipFill>
        <p:spPr>
          <a:xfrm>
            <a:off x="3442335" y="2152650"/>
            <a:ext cx="480504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5" y="3428955"/>
            <a:ext cx="11520000" cy="820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6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14550" y="2146300"/>
            <a:ext cx="273050" cy="17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71206" y="2098550"/>
            <a:ext cx="352264" cy="23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892800" y="2098675"/>
            <a:ext cx="297180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085640"/>
            <a:ext cx="1104396" cy="23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48694" y="1085640"/>
            <a:ext cx="952066" cy="23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47438" y="1085640"/>
            <a:ext cx="1113917" cy="23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5035" y="1668145"/>
            <a:ext cx="2138680" cy="218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96155" y="1668145"/>
            <a:ext cx="2009140" cy="128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47100" y="1668145"/>
            <a:ext cx="2174240" cy="1401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5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12000" y="684244"/>
            <a:ext cx="952066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0264" y="684244"/>
            <a:ext cx="1104396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19008" y="684244"/>
            <a:ext cx="1113917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9275" y="1266190"/>
            <a:ext cx="1651635" cy="2069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04030" y="1266190"/>
            <a:ext cx="2242185" cy="237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66710" y="1266190"/>
            <a:ext cx="2266315" cy="2162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0016" y="1552086"/>
            <a:ext cx="3674975" cy="30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0975" y="2105214"/>
            <a:ext cx="3065652" cy="295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32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0016" y="1037409"/>
            <a:ext cx="2722909" cy="305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49024" y="1066032"/>
            <a:ext cx="1656595" cy="238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30975" y="1581245"/>
            <a:ext cx="4179570" cy="314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78380" y="2134622"/>
            <a:ext cx="1932694" cy="314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78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368859" y="1936778"/>
            <a:ext cx="2294479" cy="238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