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4" r:id="rId5"/>
    <p:sldId id="263" r:id="rId6"/>
    <p:sldId id="262" r:id="rId7"/>
    <p:sldId id="261" r:id="rId8"/>
    <p:sldId id="260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5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66" b="55051"/>
          <a:stretch>
            <a:fillRect/>
          </a:stretch>
        </p:blipFill>
        <p:spPr>
          <a:xfrm>
            <a:off x="4285615" y="2453640"/>
            <a:ext cx="3321685" cy="7232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420" y="3548970"/>
            <a:ext cx="11520000" cy="8618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78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111801" y="3847615"/>
            <a:ext cx="276099" cy="219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996231" y="3819028"/>
            <a:ext cx="323702" cy="2953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994909" y="3819028"/>
            <a:ext cx="323702" cy="2953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049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977520" y="1753349"/>
            <a:ext cx="456991" cy="257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480462" y="1753349"/>
            <a:ext cx="609322" cy="257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620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166860" y="1303020"/>
            <a:ext cx="247650" cy="143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938446" y="2093398"/>
            <a:ext cx="1980297" cy="276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709950" y="2417220"/>
            <a:ext cx="1152001" cy="285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197487" y="2569607"/>
            <a:ext cx="466512" cy="257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749024" y="2569607"/>
            <a:ext cx="466512" cy="257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265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997553" y="2518568"/>
            <a:ext cx="466512" cy="267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663338" y="2518568"/>
            <a:ext cx="609322" cy="267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452892" y="2518568"/>
            <a:ext cx="456991" cy="267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166280" y="2518568"/>
            <a:ext cx="476033" cy="267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15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5786776" y="3217839"/>
            <a:ext cx="609322" cy="2667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176462" y="3217839"/>
            <a:ext cx="599801" cy="2667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4</cp:revision>
  <dcterms:created xsi:type="dcterms:W3CDTF">2023-07-20T00:26:00Z</dcterms:created>
  <dcterms:modified xsi:type="dcterms:W3CDTF">2023-07-26T13:13:25Z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