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3" r:id="rId6"/>
    <p:sldId id="262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9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77" r="24727"/>
          <a:stretch>
            <a:fillRect/>
          </a:stretch>
        </p:blipFill>
        <p:spPr>
          <a:xfrm>
            <a:off x="418465" y="3608070"/>
            <a:ext cx="8671560" cy="706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21917" y="494064"/>
            <a:ext cx="552198" cy="478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59735" y="484488"/>
            <a:ext cx="2189752" cy="497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66" b="55051"/>
          <a:stretch>
            <a:fillRect/>
          </a:stretch>
        </p:blipFill>
        <p:spPr>
          <a:xfrm>
            <a:off x="4285615" y="2453640"/>
            <a:ext cx="3321685" cy="723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83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511669" y="2049331"/>
            <a:ext cx="361785" cy="286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842578" y="2039787"/>
            <a:ext cx="685487" cy="2958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502479" y="2717428"/>
            <a:ext cx="361785" cy="47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157421" y="2602897"/>
            <a:ext cx="666446" cy="305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833057" y="2602897"/>
            <a:ext cx="666446" cy="305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081586" y="3175552"/>
            <a:ext cx="352264" cy="305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04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643305" y="2245755"/>
            <a:ext cx="685487" cy="304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347173" y="2245755"/>
            <a:ext cx="685487" cy="304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43305" y="2817196"/>
            <a:ext cx="685487" cy="314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26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50148" y="2126969"/>
            <a:ext cx="2732429" cy="38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700099" y="1744922"/>
            <a:ext cx="1780364" cy="802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60" y="3428955"/>
            <a:ext cx="11520000" cy="2228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9040441" y="4352729"/>
            <a:ext cx="333223" cy="257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1328420" y="4477385"/>
            <a:ext cx="3326130" cy="845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6"/>
            </p:custDataLst>
          </p:nvPr>
        </p:nvSpPr>
        <p:spPr bwMode="white">
          <a:xfrm>
            <a:off x="7298160" y="5105081"/>
            <a:ext cx="609322" cy="285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7"/>
            </p:custDataLst>
          </p:nvPr>
        </p:nvSpPr>
        <p:spPr bwMode="white">
          <a:xfrm>
            <a:off x="9354623" y="5324120"/>
            <a:ext cx="342743" cy="266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84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3187636" y="2956532"/>
            <a:ext cx="152330" cy="229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234578" y="2956532"/>
            <a:ext cx="218975" cy="238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509685" y="3367013"/>
            <a:ext cx="218975" cy="238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368859" y="3529297"/>
            <a:ext cx="218975" cy="238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2023-07-26T13:10:57Z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