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44" b="53492"/>
          <a:stretch>
            <a:fillRect/>
          </a:stretch>
        </p:blipFill>
        <p:spPr>
          <a:xfrm>
            <a:off x="3577590" y="1823085"/>
            <a:ext cx="379666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3"/>
          <a:stretch>
            <a:fillRect/>
          </a:stretch>
        </p:blipFill>
        <p:spPr>
          <a:xfrm>
            <a:off x="2207260" y="3008630"/>
            <a:ext cx="7932420" cy="841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6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92958" y="2620565"/>
            <a:ext cx="1018710" cy="2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58677" y="2620565"/>
            <a:ext cx="380826" cy="2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24661" y="2620565"/>
            <a:ext cx="695008" cy="228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40125" y="3164205"/>
            <a:ext cx="40005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34049" y="3164245"/>
            <a:ext cx="675965" cy="305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68330" y="3736540"/>
            <a:ext cx="371305" cy="29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4077290"/>
            <a:ext cx="11520000" cy="2310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6802499" y="4268245"/>
            <a:ext cx="1180561" cy="22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8716152" y="4268245"/>
            <a:ext cx="1123438" cy="22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9744383" y="5413981"/>
            <a:ext cx="1313851" cy="23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642300" y="5958205"/>
            <a:ext cx="3227504" cy="315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bldLvl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6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92694" y="2285449"/>
            <a:ext cx="2589619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24132" y="2294981"/>
            <a:ext cx="2589619" cy="295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759030"/>
            <a:ext cx="11520000" cy="175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652082" y="4076422"/>
            <a:ext cx="847338" cy="22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8383520" y="4076422"/>
            <a:ext cx="1171041" cy="22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9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59206" y="2229874"/>
            <a:ext cx="1171041" cy="23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00165" y="2144013"/>
            <a:ext cx="1323371" cy="23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92694" y="2773664"/>
            <a:ext cx="2589619" cy="31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24132" y="2697343"/>
            <a:ext cx="2589619" cy="30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6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120991" y="1925542"/>
            <a:ext cx="2837157" cy="315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99636" y="1954180"/>
            <a:ext cx="1171041" cy="23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44495" y="2526940"/>
            <a:ext cx="1171041" cy="238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24000" y="2498302"/>
            <a:ext cx="3065652" cy="315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