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936365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1"/>
          <a:stretch>
            <a:fillRect/>
          </a:stretch>
        </p:blipFill>
        <p:spPr>
          <a:xfrm>
            <a:off x="2637155" y="3131820"/>
            <a:ext cx="6917690" cy="845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8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68793" y="2746329"/>
            <a:ext cx="809256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48892" y="2746329"/>
            <a:ext cx="495074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90842" y="2746329"/>
            <a:ext cx="647404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89983" y="2746329"/>
            <a:ext cx="647404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92561" y="3347684"/>
            <a:ext cx="371305" cy="22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96561" y="3347684"/>
            <a:ext cx="799735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24132" y="3347684"/>
            <a:ext cx="666446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66082" y="3347684"/>
            <a:ext cx="818777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6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96363" y="1152297"/>
            <a:ext cx="533157" cy="238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48165" y="1161843"/>
            <a:ext cx="218975" cy="22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00099" y="1152297"/>
            <a:ext cx="695008" cy="238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30909" y="2355062"/>
            <a:ext cx="542677" cy="238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82710" y="2355062"/>
            <a:ext cx="218975" cy="238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34644" y="2355062"/>
            <a:ext cx="695008" cy="238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19933" y="2965991"/>
            <a:ext cx="695008" cy="22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47900" y="2965991"/>
            <a:ext cx="209454" cy="22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33190" y="2965991"/>
            <a:ext cx="837818" cy="22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73322" y="3878088"/>
            <a:ext cx="637884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29785" y="3878088"/>
            <a:ext cx="647404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6247" y="3878088"/>
            <a:ext cx="647404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52231" y="3878088"/>
            <a:ext cx="647404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0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787768" y="2131594"/>
            <a:ext cx="790214" cy="228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62016" y="2131594"/>
            <a:ext cx="847338" cy="228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30578" y="2731650"/>
            <a:ext cx="847338" cy="2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52495" y="2731650"/>
            <a:ext cx="866380" cy="2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0" y="3150825"/>
            <a:ext cx="11520000" cy="2326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890138" y="3942380"/>
            <a:ext cx="847338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6784088" y="3942380"/>
            <a:ext cx="1018710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1062171" y="4543199"/>
            <a:ext cx="1009190" cy="238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6784088" y="4543199"/>
            <a:ext cx="1009190" cy="238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1052650" y="5144019"/>
            <a:ext cx="971107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