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6"/>
          <a:stretch>
            <a:fillRect/>
          </a:stretch>
        </p:blipFill>
        <p:spPr>
          <a:xfrm>
            <a:off x="2424430" y="3122295"/>
            <a:ext cx="6316980" cy="894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2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34181" y="2617151"/>
            <a:ext cx="1656595" cy="23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53157" y="3198106"/>
            <a:ext cx="1970776" cy="22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75735" y="3198106"/>
            <a:ext cx="685487" cy="22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68991" y="3769536"/>
            <a:ext cx="695008" cy="23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82512" y="3769536"/>
            <a:ext cx="533157" cy="23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5" y="4102690"/>
            <a:ext cx="11520000" cy="1809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373064" y="4340831"/>
            <a:ext cx="1970776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927907" y="4893319"/>
            <a:ext cx="3551206" cy="304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3908205" y="5493436"/>
            <a:ext cx="218975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9249296" y="5493436"/>
            <a:ext cx="1808925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45024" y="1715456"/>
            <a:ext cx="1647074" cy="238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76462" y="1715456"/>
            <a:ext cx="1647074" cy="238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45024" y="2870457"/>
            <a:ext cx="1961256" cy="229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95504" y="2870457"/>
            <a:ext cx="1799404" cy="229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15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59074" y="1074784"/>
            <a:ext cx="371305" cy="238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71404" y="1074784"/>
            <a:ext cx="675965" cy="238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59074" y="1656142"/>
            <a:ext cx="371305" cy="228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66677" y="1656142"/>
            <a:ext cx="542677" cy="228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637110"/>
            <a:ext cx="11520000" cy="2010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276431" y="3542524"/>
            <a:ext cx="342743" cy="238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2354250" y="4228732"/>
            <a:ext cx="342743" cy="238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598930" y="3542665"/>
            <a:ext cx="28511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6997065" y="4228465"/>
            <a:ext cx="27940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3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54677" y="2591382"/>
            <a:ext cx="5055470" cy="30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