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4" r:id="rId5"/>
    <p:sldId id="263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6.png"/><Relationship Id="rId2" Type="http://schemas.openxmlformats.org/officeDocument/2006/relationships/tags" Target="../tags/tag4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38" b="53492"/>
          <a:stretch>
            <a:fillRect/>
          </a:stretch>
        </p:blipFill>
        <p:spPr>
          <a:xfrm>
            <a:off x="3577590" y="2055495"/>
            <a:ext cx="8255635" cy="7569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00"/>
          <a:stretch>
            <a:fillRect/>
          </a:stretch>
        </p:blipFill>
        <p:spPr>
          <a:xfrm>
            <a:off x="2899410" y="3306445"/>
            <a:ext cx="5114925" cy="8045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603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740495" y="2678972"/>
            <a:ext cx="3227504" cy="3053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481454" y="2678972"/>
            <a:ext cx="2903801" cy="3053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740495" y="3881402"/>
            <a:ext cx="3551206" cy="3053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481454" y="3881402"/>
            <a:ext cx="3855867" cy="3053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8468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7871801" y="1173362"/>
            <a:ext cx="1675636" cy="3062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920396" y="1776207"/>
            <a:ext cx="2265917" cy="3062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75" y="2336755"/>
            <a:ext cx="11520000" cy="24829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>
            <a:off x="8941377" y="2499100"/>
            <a:ext cx="1342412" cy="3151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5"/>
            </p:custDataLst>
          </p:nvPr>
        </p:nvSpPr>
        <p:spPr bwMode="white">
          <a:xfrm>
            <a:off x="9322203" y="3110284"/>
            <a:ext cx="1637553" cy="3055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6"/>
            </p:custDataLst>
          </p:nvPr>
        </p:nvSpPr>
        <p:spPr bwMode="white">
          <a:xfrm>
            <a:off x="1420055" y="4313553"/>
            <a:ext cx="4303338" cy="3055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7"/>
            </p:custDataLst>
          </p:nvPr>
        </p:nvSpPr>
        <p:spPr bwMode="white">
          <a:xfrm>
            <a:off x="5894765" y="4313553"/>
            <a:ext cx="1789884" cy="3055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8"/>
            </p:custDataLst>
          </p:nvPr>
        </p:nvSpPr>
        <p:spPr bwMode="white">
          <a:xfrm>
            <a:off x="7684650" y="4313553"/>
            <a:ext cx="1580429" cy="3055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746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626247" y="1885165"/>
            <a:ext cx="8540033" cy="10294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152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1502479" y="2655797"/>
            <a:ext cx="6093223" cy="3048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502479" y="3856090"/>
            <a:ext cx="5779041" cy="3143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COMMONDATA" val="eyJoZGlkIjoiMWU5NTkzNjQ2NzQyNDFkNzhmODUwZGZiNTQ0ZGRhZjM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花了芳卿妆ヽ</cp:lastModifiedBy>
  <cp:revision>4</cp:revision>
  <dcterms:created xsi:type="dcterms:W3CDTF">2023-07-20T00:26:00Z</dcterms:created>
  <dcterms:modified xsi:type="dcterms:W3CDTF">2023-07-26T12:54:48Z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