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9" r:id="rId4"/>
    <p:sldId id="278" r:id="rId5"/>
    <p:sldId id="277" r:id="rId6"/>
    <p:sldId id="276" r:id="rId7"/>
    <p:sldId id="274" r:id="rId8"/>
    <p:sldId id="273" r:id="rId9"/>
    <p:sldId id="272" r:id="rId10"/>
    <p:sldId id="271" r:id="rId11"/>
    <p:sldId id="268" r:id="rId12"/>
    <p:sldId id="267" r:id="rId13"/>
    <p:sldId id="266" r:id="rId14"/>
    <p:sldId id="264" r:id="rId15"/>
    <p:sldId id="262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"/>
          <a:stretch>
            <a:fillRect/>
          </a:stretch>
        </p:blipFill>
        <p:spPr>
          <a:xfrm>
            <a:off x="360000" y="474132"/>
            <a:ext cx="11520000" cy="2861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68925" y="1399440"/>
            <a:ext cx="828297" cy="247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20528" y="1399440"/>
            <a:ext cx="1009190" cy="247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05355" y="1399440"/>
            <a:ext cx="828296" cy="247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56958" y="1399440"/>
            <a:ext cx="999669" cy="247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000525" y="1943416"/>
            <a:ext cx="1624142" cy="1307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3777592" y="1943416"/>
            <a:ext cx="1624142" cy="1307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5843459" y="1943416"/>
            <a:ext cx="1624142" cy="1307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8501992" y="2007717"/>
            <a:ext cx="1624142" cy="1307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35277"/>
            <a:ext cx="11520000" cy="3196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/>
          <p:cNvSpPr/>
          <p:nvPr/>
        </p:nvSpPr>
        <p:spPr bwMode="white">
          <a:xfrm>
            <a:off x="816991" y="4890418"/>
            <a:ext cx="2200529" cy="1166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4682380" y="4890418"/>
            <a:ext cx="1883012" cy="1065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8214545" y="4890418"/>
            <a:ext cx="2282767" cy="1065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8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38578" y="2030765"/>
            <a:ext cx="790214" cy="305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77190" y="2126237"/>
            <a:ext cx="295140" cy="467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78446" y="2412654"/>
            <a:ext cx="323702" cy="334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66413" y="2431748"/>
            <a:ext cx="276099" cy="362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43966" y="3290999"/>
            <a:ext cx="742611" cy="257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5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29454" y="912353"/>
            <a:ext cx="2170710" cy="141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47702" y="1255194"/>
            <a:ext cx="1818445" cy="17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00826" y="2464658"/>
            <a:ext cx="1818446" cy="304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64462" y="2997966"/>
            <a:ext cx="218975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39702" y="2997966"/>
            <a:ext cx="238016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25256" y="3607460"/>
            <a:ext cx="218975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4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99568" y="2248409"/>
            <a:ext cx="3960568" cy="2744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40" y="4794840"/>
            <a:ext cx="11520000" cy="1992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720116" y="5628886"/>
            <a:ext cx="6491196" cy="1064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5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1728" y="1603620"/>
            <a:ext cx="4358488" cy="1861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99312"/>
            <a:ext cx="11520000" cy="3109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445024" y="5306078"/>
            <a:ext cx="3205968" cy="1204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2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21613" y="2335928"/>
            <a:ext cx="4775683" cy="1431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96370" y="2199069"/>
            <a:ext cx="3946078" cy="243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50201"/>
            <a:ext cx="11520000" cy="2511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/>
          <p:cNvSpPr/>
          <p:nvPr/>
        </p:nvSpPr>
        <p:spPr bwMode="white">
          <a:xfrm>
            <a:off x="1992176" y="5522324"/>
            <a:ext cx="7398712" cy="1202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23128" y="2557710"/>
            <a:ext cx="5592656" cy="1161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1" t="37601" r="30942" b="13872"/>
          <a:stretch>
            <a:fillRect/>
          </a:stretch>
        </p:blipFill>
        <p:spPr>
          <a:xfrm>
            <a:off x="2590801" y="2373077"/>
            <a:ext cx="7044266" cy="1885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9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05884" y="1838957"/>
            <a:ext cx="380826" cy="314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66214" y="1838957"/>
            <a:ext cx="695008" cy="314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82314" y="2411457"/>
            <a:ext cx="371305" cy="30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09223" y="2401915"/>
            <a:ext cx="704528" cy="324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87834" y="3003040"/>
            <a:ext cx="561719" cy="24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80793" y="3012582"/>
            <a:ext cx="228495" cy="23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63801" y="3575540"/>
            <a:ext cx="228495" cy="24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61884" y="3575540"/>
            <a:ext cx="733090" cy="24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434842" y="4148039"/>
            <a:ext cx="409388" cy="24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71603" y="4148039"/>
            <a:ext cx="561719" cy="24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0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34975" y="1180144"/>
            <a:ext cx="218975" cy="2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02214" y="2610630"/>
            <a:ext cx="323702" cy="162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15206" y="2610630"/>
            <a:ext cx="361785" cy="247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14214" y="2610630"/>
            <a:ext cx="361785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83173" y="3430775"/>
            <a:ext cx="361785" cy="247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81983" y="3421238"/>
            <a:ext cx="361785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14148" y="3430775"/>
            <a:ext cx="314181" cy="152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57950" y="4622846"/>
            <a:ext cx="218975" cy="238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9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023800" y="464991"/>
            <a:ext cx="424999" cy="610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31107" y="1581713"/>
            <a:ext cx="238016" cy="24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00694" y="1581713"/>
            <a:ext cx="371306" cy="24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30181" y="2917963"/>
            <a:ext cx="361785" cy="24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195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956495" y="1115434"/>
            <a:ext cx="285619" cy="22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7" y="1638466"/>
            <a:ext cx="11520000" cy="2849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952488" y="1819549"/>
            <a:ext cx="285619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52488" y="2391392"/>
            <a:ext cx="285619" cy="238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04885" y="2944174"/>
            <a:ext cx="333223" cy="314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19199" y="4116452"/>
            <a:ext cx="285619" cy="238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07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00363" y="1189072"/>
            <a:ext cx="238015" cy="247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05685" y="2399328"/>
            <a:ext cx="238016" cy="247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32793" y="3552406"/>
            <a:ext cx="238016" cy="247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9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4743" y="750441"/>
            <a:ext cx="238016" cy="247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20859" y="2788356"/>
            <a:ext cx="257057" cy="247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0000" y="360000"/>
            <a:ext cx="11994134" cy="3331467"/>
            <a:chOff x="360000" y="360000"/>
            <a:chExt cx="11994134" cy="3331467"/>
          </a:xfrm>
        </p:grpSpPr>
        <p:pic>
          <p:nvPicPr>
            <p:cNvPr id="14" name="img_167772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962"/>
            <a:stretch>
              <a:fillRect/>
            </a:stretch>
          </p:blipFill>
          <p:spPr>
            <a:xfrm>
              <a:off x="834134" y="3333305"/>
              <a:ext cx="11520000" cy="35816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60000"/>
              <a:ext cx="11520000" cy="29796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4" name="矩形 3"/>
          <p:cNvSpPr/>
          <p:nvPr/>
        </p:nvSpPr>
        <p:spPr bwMode="white">
          <a:xfrm>
            <a:off x="10175800" y="1773403"/>
            <a:ext cx="390599" cy="648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11537" y="1954854"/>
            <a:ext cx="561719" cy="24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86975" y="1954854"/>
            <a:ext cx="552198" cy="24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86115" y="1954854"/>
            <a:ext cx="561719" cy="24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61486" y="2669275"/>
            <a:ext cx="381113" cy="882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30578" y="2986257"/>
            <a:ext cx="542677" cy="24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06016" y="2986257"/>
            <a:ext cx="704528" cy="24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52892" y="2986257"/>
            <a:ext cx="723570" cy="24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U5NTkzNjQ2NzQyNDFkNzhmODUwZGZiNTQ0ZGRhZj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8</cp:revision>
  <dcterms:created xsi:type="dcterms:W3CDTF">2023-07-20T00:26:00Z</dcterms:created>
  <dcterms:modified xsi:type="dcterms:W3CDTF">2023-07-28T15:19:49Z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