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80" r:id="rId4"/>
    <p:sldId id="278" r:id="rId5"/>
    <p:sldId id="277" r:id="rId6"/>
    <p:sldId id="276" r:id="rId7"/>
    <p:sldId id="275" r:id="rId8"/>
    <p:sldId id="273" r:id="rId9"/>
    <p:sldId id="271" r:id="rId10"/>
    <p:sldId id="269" r:id="rId11"/>
    <p:sldId id="267" r:id="rId12"/>
    <p:sldId id="265" r:id="rId13"/>
    <p:sldId id="264" r:id="rId14"/>
    <p:sldId id="263" r:id="rId15"/>
    <p:sldId id="262" r:id="rId16"/>
    <p:sldId id="261" r:id="rId17"/>
    <p:sldId id="258" r:id="rId18"/>
  </p:sldIdLst>
  <p:sldSz cx="12192000" cy="6858000"/>
  <p:notesSz cx="6858000" cy="9144000"/>
  <p:custDataLst>
    <p:tags r:id="rId1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3" d="100"/>
          <a:sy n="83" d="100"/>
        </p:scale>
        <p:origin x="58" y="2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="" xmlns:a16="http://schemas.microsoft.com/office/drawing/2014/main" id="{2BAC069A-DF6C-6268-3AA5-551DFA544210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69419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="" xmlns:a16="http://schemas.microsoft.com/office/drawing/2014/main" id="{7CEFD38A-E524-4A55-7335-5C38C0195410}"/>
              </a:ext>
            </a:extLst>
          </p:cNvPr>
          <p:cNvSpPr/>
          <p:nvPr/>
        </p:nvSpPr>
        <p:spPr bwMode="white">
          <a:xfrm>
            <a:off x="1597685" y="3444843"/>
            <a:ext cx="3227504" cy="32371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="" xmlns:a16="http://schemas.microsoft.com/office/drawing/2014/main" id="{31EFEE4A-A0C9-F7D8-68C6-E23021233DC0}"/>
              </a:ext>
            </a:extLst>
          </p:cNvPr>
          <p:cNvSpPr/>
          <p:nvPr/>
        </p:nvSpPr>
        <p:spPr bwMode="white">
          <a:xfrm>
            <a:off x="7176793" y="3444843"/>
            <a:ext cx="3075173" cy="32371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24441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="" xmlns:a16="http://schemas.microsoft.com/office/drawing/2014/main" id="{6FE057F2-54BA-5050-0D46-DF68555BCC37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98827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="" xmlns:a16="http://schemas.microsoft.com/office/drawing/2014/main" id="{23F3D315-C73B-1F1C-13A1-CA9D51B295EC}"/>
              </a:ext>
            </a:extLst>
          </p:cNvPr>
          <p:cNvSpPr/>
          <p:nvPr/>
        </p:nvSpPr>
        <p:spPr bwMode="white">
          <a:xfrm>
            <a:off x="9728330" y="1963928"/>
            <a:ext cx="1485224" cy="2864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="" xmlns:a16="http://schemas.microsoft.com/office/drawing/2014/main" id="{2C67E2E8-2FB5-3190-058F-6986A28ABFFC}"/>
              </a:ext>
            </a:extLst>
          </p:cNvPr>
          <p:cNvSpPr/>
          <p:nvPr/>
        </p:nvSpPr>
        <p:spPr bwMode="white">
          <a:xfrm>
            <a:off x="1085516" y="2468558"/>
            <a:ext cx="3568779" cy="8333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="" xmlns:a16="http://schemas.microsoft.com/office/drawing/2014/main" id="{E903EAF6-F51A-989C-9421-F8F0DAEA6402}"/>
              </a:ext>
            </a:extLst>
          </p:cNvPr>
          <p:cNvSpPr/>
          <p:nvPr/>
        </p:nvSpPr>
        <p:spPr bwMode="white">
          <a:xfrm>
            <a:off x="10137719" y="2746797"/>
            <a:ext cx="752133" cy="27686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img_16777215">
            <a:extLst>
              <a:ext uri="{FF2B5EF4-FFF2-40B4-BE49-F238E27FC236}">
                <a16:creationId xmlns="" xmlns:a16="http://schemas.microsoft.com/office/drawing/2014/main" id="{4F3A8359-57CF-3E25-EA26-8BD911F6A9C8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344" y="3520119"/>
            <a:ext cx="11520000" cy="272409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矩形 8">
            <a:extLst>
              <a:ext uri="{FF2B5EF4-FFF2-40B4-BE49-F238E27FC236}">
                <a16:creationId xmlns="" xmlns:a16="http://schemas.microsoft.com/office/drawing/2014/main" id="{C48D2D0A-971B-0B4E-1AA0-E117CF182C52}"/>
              </a:ext>
            </a:extLst>
          </p:cNvPr>
          <p:cNvSpPr/>
          <p:nvPr/>
        </p:nvSpPr>
        <p:spPr bwMode="white">
          <a:xfrm>
            <a:off x="3035137" y="4682143"/>
            <a:ext cx="171371" cy="24764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="" xmlns:a16="http://schemas.microsoft.com/office/drawing/2014/main" id="{4C03818D-EA31-3D67-479F-7ECCF3E153F9}"/>
              </a:ext>
            </a:extLst>
          </p:cNvPr>
          <p:cNvSpPr/>
          <p:nvPr/>
        </p:nvSpPr>
        <p:spPr bwMode="white">
          <a:xfrm>
            <a:off x="4244261" y="4682143"/>
            <a:ext cx="218975" cy="24764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="" xmlns:a16="http://schemas.microsoft.com/office/drawing/2014/main" id="{D47673E9-A208-9EB4-98EE-DC318DBC7DF3}"/>
              </a:ext>
            </a:extLst>
          </p:cNvPr>
          <p:cNvSpPr/>
          <p:nvPr/>
        </p:nvSpPr>
        <p:spPr bwMode="white">
          <a:xfrm>
            <a:off x="6929087" y="4672618"/>
            <a:ext cx="238016" cy="2571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="" xmlns:a16="http://schemas.microsoft.com/office/drawing/2014/main" id="{14002FB2-A8A6-A7F8-08A4-89E604DE9556}"/>
              </a:ext>
            </a:extLst>
          </p:cNvPr>
          <p:cNvSpPr/>
          <p:nvPr/>
        </p:nvSpPr>
        <p:spPr bwMode="white">
          <a:xfrm>
            <a:off x="8119170" y="4672618"/>
            <a:ext cx="409388" cy="2571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="" xmlns:a16="http://schemas.microsoft.com/office/drawing/2014/main" id="{FACACCFB-651C-B783-A6AA-DFE828D74BE3}"/>
              </a:ext>
            </a:extLst>
          </p:cNvPr>
          <p:cNvSpPr/>
          <p:nvPr/>
        </p:nvSpPr>
        <p:spPr bwMode="white">
          <a:xfrm>
            <a:off x="1892658" y="5082184"/>
            <a:ext cx="133289" cy="24764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="" xmlns:a16="http://schemas.microsoft.com/office/drawing/2014/main" id="{813B0960-E704-0446-8E62-85797A9798B6}"/>
              </a:ext>
            </a:extLst>
          </p:cNvPr>
          <p:cNvSpPr/>
          <p:nvPr/>
        </p:nvSpPr>
        <p:spPr bwMode="white">
          <a:xfrm>
            <a:off x="1959302" y="5034560"/>
            <a:ext cx="399867" cy="5714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="" xmlns:a16="http://schemas.microsoft.com/office/drawing/2014/main" id="{911D3ED9-2F44-67CA-BAF9-C5D7F893E147}"/>
              </a:ext>
            </a:extLst>
          </p:cNvPr>
          <p:cNvSpPr/>
          <p:nvPr/>
        </p:nvSpPr>
        <p:spPr bwMode="white">
          <a:xfrm>
            <a:off x="5662839" y="5053610"/>
            <a:ext cx="552198" cy="2190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>
            <a:extLst>
              <a:ext uri="{FF2B5EF4-FFF2-40B4-BE49-F238E27FC236}">
                <a16:creationId xmlns="" xmlns:a16="http://schemas.microsoft.com/office/drawing/2014/main" id="{71EFB1A9-976F-9737-5CA2-CC7D3C830C7B}"/>
              </a:ext>
            </a:extLst>
          </p:cNvPr>
          <p:cNvSpPr/>
          <p:nvPr/>
        </p:nvSpPr>
        <p:spPr bwMode="white">
          <a:xfrm>
            <a:off x="9394939" y="4844064"/>
            <a:ext cx="428429" cy="24764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85459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5" grpId="0" animBg="1"/>
      <p:bldP spid="1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="" xmlns:a16="http://schemas.microsoft.com/office/drawing/2014/main" id="{0AB92201-756C-9FC3-F585-359FE9A3847B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31783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="" xmlns:a16="http://schemas.microsoft.com/office/drawing/2014/main" id="{96D0294D-5758-2A7C-D9AC-92F814C46AD2}"/>
              </a:ext>
            </a:extLst>
          </p:cNvPr>
          <p:cNvSpPr/>
          <p:nvPr/>
        </p:nvSpPr>
        <p:spPr bwMode="white">
          <a:xfrm>
            <a:off x="2616396" y="2685721"/>
            <a:ext cx="4305612" cy="20600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59814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="" xmlns:a16="http://schemas.microsoft.com/office/drawing/2014/main" id="{19576270-7716-B002-5A42-C5021E03DDC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27410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="" xmlns:a16="http://schemas.microsoft.com/office/drawing/2014/main" id="{36827285-C43E-06E0-2F41-ADC79E7384A4}"/>
              </a:ext>
            </a:extLst>
          </p:cNvPr>
          <p:cNvSpPr/>
          <p:nvPr/>
        </p:nvSpPr>
        <p:spPr bwMode="white">
          <a:xfrm>
            <a:off x="2102280" y="1944552"/>
            <a:ext cx="6767400" cy="186849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79907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="" xmlns:a16="http://schemas.microsoft.com/office/drawing/2014/main" id="{B0DA3626-35D9-AC59-48BA-5200249746DF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10129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8" name="矩形 17">
            <a:extLst>
              <a:ext uri="{FF2B5EF4-FFF2-40B4-BE49-F238E27FC236}">
                <a16:creationId xmlns="" xmlns:a16="http://schemas.microsoft.com/office/drawing/2014/main" id="{36827285-C43E-06E0-2F41-ADC79E7384A4}"/>
              </a:ext>
            </a:extLst>
          </p:cNvPr>
          <p:cNvSpPr/>
          <p:nvPr/>
        </p:nvSpPr>
        <p:spPr bwMode="white">
          <a:xfrm>
            <a:off x="922704" y="2592797"/>
            <a:ext cx="3493848" cy="186849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9" name="矩形 18">
            <a:extLst>
              <a:ext uri="{FF2B5EF4-FFF2-40B4-BE49-F238E27FC236}">
                <a16:creationId xmlns="" xmlns:a16="http://schemas.microsoft.com/office/drawing/2014/main" id="{36827285-C43E-06E0-2F41-ADC79E7384A4}"/>
              </a:ext>
            </a:extLst>
          </p:cNvPr>
          <p:cNvSpPr/>
          <p:nvPr/>
        </p:nvSpPr>
        <p:spPr bwMode="white">
          <a:xfrm>
            <a:off x="6835824" y="2480021"/>
            <a:ext cx="3493848" cy="186849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18293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="" xmlns:a16="http://schemas.microsoft.com/office/drawing/2014/main" id="{C41257E0-3C2F-1BDB-5E43-51C7C80FEFB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50796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="" xmlns:a16="http://schemas.microsoft.com/office/drawing/2014/main" id="{35F02963-39F5-E992-6FBF-567EE993B5EF}"/>
              </a:ext>
            </a:extLst>
          </p:cNvPr>
          <p:cNvSpPr/>
          <p:nvPr/>
        </p:nvSpPr>
        <p:spPr bwMode="white">
          <a:xfrm>
            <a:off x="759867" y="1637358"/>
            <a:ext cx="11054181" cy="268775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40663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="" xmlns:a16="http://schemas.microsoft.com/office/drawing/2014/main" id="{64BCF6A5-9E8D-BAD4-4D4E-7A844623E18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49455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>
            <a:extLst>
              <a:ext uri="{FF2B5EF4-FFF2-40B4-BE49-F238E27FC236}">
                <a16:creationId xmlns="" xmlns:a16="http://schemas.microsoft.com/office/drawing/2014/main" id="{5DF04FC5-47ED-DAFC-4ADF-560DB67E11BE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088" y="2966040"/>
            <a:ext cx="11520000" cy="361190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="" xmlns:a16="http://schemas.microsoft.com/office/drawing/2014/main" id="{ABE1806E-6E87-3DA0-EB1D-A52972C52F48}"/>
              </a:ext>
            </a:extLst>
          </p:cNvPr>
          <p:cNvSpPr/>
          <p:nvPr/>
        </p:nvSpPr>
        <p:spPr bwMode="white">
          <a:xfrm>
            <a:off x="943709" y="2854556"/>
            <a:ext cx="10550299" cy="400344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76350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="" xmlns:a16="http://schemas.microsoft.com/office/drawing/2014/main" id="{91F6235C-3633-A7FD-DE67-BEEE12F355D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12" t="39662" r="30071"/>
          <a:stretch/>
        </p:blipFill>
        <p:spPr>
          <a:xfrm>
            <a:off x="2370666" y="2362200"/>
            <a:ext cx="7969458" cy="259286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="" xmlns:a16="http://schemas.microsoft.com/office/drawing/2014/main" id="{C03984E1-1661-A18E-1B7D-7D188C2A7BF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27410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="" xmlns:a16="http://schemas.microsoft.com/office/drawing/2014/main" id="{6616F8A4-3A61-1F09-A6CA-16596D4C3D12}"/>
              </a:ext>
            </a:extLst>
          </p:cNvPr>
          <p:cNvSpPr/>
          <p:nvPr/>
        </p:nvSpPr>
        <p:spPr bwMode="white">
          <a:xfrm>
            <a:off x="3835041" y="1219094"/>
            <a:ext cx="714049" cy="31500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="" xmlns:a16="http://schemas.microsoft.com/office/drawing/2014/main" id="{442B16C5-FC79-E518-A648-DA571B8AB332}"/>
              </a:ext>
            </a:extLst>
          </p:cNvPr>
          <p:cNvSpPr/>
          <p:nvPr/>
        </p:nvSpPr>
        <p:spPr bwMode="white">
          <a:xfrm>
            <a:off x="5196495" y="1839551"/>
            <a:ext cx="733090" cy="26727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="" xmlns:a16="http://schemas.microsoft.com/office/drawing/2014/main" id="{23BFC078-AC14-A5CB-59BD-9CE7BB24574C}"/>
              </a:ext>
            </a:extLst>
          </p:cNvPr>
          <p:cNvSpPr/>
          <p:nvPr/>
        </p:nvSpPr>
        <p:spPr bwMode="white">
          <a:xfrm>
            <a:off x="8385917" y="2488645"/>
            <a:ext cx="238016" cy="23863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="" xmlns:a16="http://schemas.microsoft.com/office/drawing/2014/main" id="{3CC5A96C-7439-BD95-9CEC-7BBFDAC8C3B8}"/>
              </a:ext>
            </a:extLst>
          </p:cNvPr>
          <p:cNvSpPr/>
          <p:nvPr/>
        </p:nvSpPr>
        <p:spPr bwMode="white">
          <a:xfrm>
            <a:off x="5872462" y="3195012"/>
            <a:ext cx="218975" cy="24818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img_16777215">
            <a:extLst>
              <a:ext uri="{FF2B5EF4-FFF2-40B4-BE49-F238E27FC236}">
                <a16:creationId xmlns="" xmlns:a16="http://schemas.microsoft.com/office/drawing/2014/main" id="{E9FD31AA-0BBF-2A80-E3DE-5AA2887FB524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776" y="3634105"/>
            <a:ext cx="11520000" cy="275873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矩形 8">
            <a:extLst>
              <a:ext uri="{FF2B5EF4-FFF2-40B4-BE49-F238E27FC236}">
                <a16:creationId xmlns="" xmlns:a16="http://schemas.microsoft.com/office/drawing/2014/main" id="{A7D095AA-BCB2-25F2-C773-47C753125EBF}"/>
              </a:ext>
            </a:extLst>
          </p:cNvPr>
          <p:cNvSpPr/>
          <p:nvPr/>
        </p:nvSpPr>
        <p:spPr bwMode="white">
          <a:xfrm>
            <a:off x="9593742" y="3844112"/>
            <a:ext cx="228496" cy="2481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="" xmlns:a16="http://schemas.microsoft.com/office/drawing/2014/main" id="{C658D9C3-9F41-CD2D-810C-1AEA984DBD66}"/>
              </a:ext>
            </a:extLst>
          </p:cNvPr>
          <p:cNvSpPr/>
          <p:nvPr/>
        </p:nvSpPr>
        <p:spPr bwMode="white">
          <a:xfrm>
            <a:off x="4385941" y="4445498"/>
            <a:ext cx="161851" cy="2386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="" xmlns:a16="http://schemas.microsoft.com/office/drawing/2014/main" id="{FF16A096-AA61-8466-FAF9-2354749BE7DD}"/>
              </a:ext>
            </a:extLst>
          </p:cNvPr>
          <p:cNvSpPr/>
          <p:nvPr/>
        </p:nvSpPr>
        <p:spPr bwMode="white">
          <a:xfrm>
            <a:off x="4366899" y="4817784"/>
            <a:ext cx="228495" cy="2481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="" xmlns:a16="http://schemas.microsoft.com/office/drawing/2014/main" id="{1CAF000D-9347-AA8A-B4B8-D490FF0CD138}"/>
              </a:ext>
            </a:extLst>
          </p:cNvPr>
          <p:cNvSpPr/>
          <p:nvPr/>
        </p:nvSpPr>
        <p:spPr bwMode="white">
          <a:xfrm>
            <a:off x="5023825" y="5380986"/>
            <a:ext cx="380826" cy="31501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="" xmlns:a16="http://schemas.microsoft.com/office/drawing/2014/main" id="{26FEA3D6-35FE-7BE0-CA4F-B3CFDD67709F}"/>
              </a:ext>
            </a:extLst>
          </p:cNvPr>
          <p:cNvSpPr/>
          <p:nvPr/>
        </p:nvSpPr>
        <p:spPr bwMode="white">
          <a:xfrm>
            <a:off x="1758238" y="5982372"/>
            <a:ext cx="380826" cy="29591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="" xmlns:a16="http://schemas.microsoft.com/office/drawing/2014/main" id="{3C2AE5FB-C45B-700C-A990-487EBAC0D72C}"/>
              </a:ext>
            </a:extLst>
          </p:cNvPr>
          <p:cNvSpPr/>
          <p:nvPr/>
        </p:nvSpPr>
        <p:spPr bwMode="white">
          <a:xfrm>
            <a:off x="8470304" y="6001463"/>
            <a:ext cx="399867" cy="2481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12125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="" xmlns:a16="http://schemas.microsoft.com/office/drawing/2014/main" id="{A538C299-E2AE-90FB-F3E6-537A45CDCF64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56860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="" xmlns:a16="http://schemas.microsoft.com/office/drawing/2014/main" id="{436A3A01-D3B8-C390-5191-9D63B10BD47B}"/>
              </a:ext>
            </a:extLst>
          </p:cNvPr>
          <p:cNvSpPr/>
          <p:nvPr/>
        </p:nvSpPr>
        <p:spPr bwMode="white">
          <a:xfrm>
            <a:off x="1435834" y="1323713"/>
            <a:ext cx="361785" cy="25762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="" xmlns:a16="http://schemas.microsoft.com/office/drawing/2014/main" id="{6B4F0D36-F30A-52E6-F20D-3D42699EE6A6}"/>
              </a:ext>
            </a:extLst>
          </p:cNvPr>
          <p:cNvSpPr/>
          <p:nvPr/>
        </p:nvSpPr>
        <p:spPr bwMode="white">
          <a:xfrm>
            <a:off x="5786776" y="1333254"/>
            <a:ext cx="361785" cy="24808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="" xmlns:a16="http://schemas.microsoft.com/office/drawing/2014/main" id="{D9EA1208-AEA7-4F68-3358-11C011A3A28F}"/>
              </a:ext>
            </a:extLst>
          </p:cNvPr>
          <p:cNvSpPr/>
          <p:nvPr/>
        </p:nvSpPr>
        <p:spPr bwMode="white">
          <a:xfrm>
            <a:off x="1778578" y="2163384"/>
            <a:ext cx="361785" cy="24808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="" xmlns:a16="http://schemas.microsoft.com/office/drawing/2014/main" id="{277E0031-5917-9944-7067-19449F61B263}"/>
              </a:ext>
            </a:extLst>
          </p:cNvPr>
          <p:cNvSpPr/>
          <p:nvPr/>
        </p:nvSpPr>
        <p:spPr bwMode="white">
          <a:xfrm>
            <a:off x="4863272" y="2163384"/>
            <a:ext cx="371305" cy="25762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="" xmlns:a16="http://schemas.microsoft.com/office/drawing/2014/main" id="{51048F96-03EC-9EE5-5504-178CD0DE0A9A}"/>
              </a:ext>
            </a:extLst>
          </p:cNvPr>
          <p:cNvSpPr/>
          <p:nvPr/>
        </p:nvSpPr>
        <p:spPr bwMode="white">
          <a:xfrm>
            <a:off x="9042842" y="2163384"/>
            <a:ext cx="361785" cy="25762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="" xmlns:a16="http://schemas.microsoft.com/office/drawing/2014/main" id="{C0155B13-12B9-0780-9971-B3B57F9D61D2}"/>
              </a:ext>
            </a:extLst>
          </p:cNvPr>
          <p:cNvSpPr/>
          <p:nvPr/>
        </p:nvSpPr>
        <p:spPr bwMode="white">
          <a:xfrm>
            <a:off x="10061553" y="2945804"/>
            <a:ext cx="504595" cy="24808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="" xmlns:a16="http://schemas.microsoft.com/office/drawing/2014/main" id="{3F4C3F78-0DCA-97C9-AB70-65C6EE673DD2}"/>
              </a:ext>
            </a:extLst>
          </p:cNvPr>
          <p:cNvSpPr/>
          <p:nvPr/>
        </p:nvSpPr>
        <p:spPr bwMode="white">
          <a:xfrm>
            <a:off x="7414809" y="3537391"/>
            <a:ext cx="533157" cy="24808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="" xmlns:a16="http://schemas.microsoft.com/office/drawing/2014/main" id="{6B4F0D36-F30A-52E6-F20D-3D42699EE6A6}"/>
              </a:ext>
            </a:extLst>
          </p:cNvPr>
          <p:cNvSpPr/>
          <p:nvPr/>
        </p:nvSpPr>
        <p:spPr bwMode="white">
          <a:xfrm>
            <a:off x="9042842" y="1286960"/>
            <a:ext cx="361785" cy="24808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29162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="" xmlns:a16="http://schemas.microsoft.com/office/drawing/2014/main" id="{E7F08066-E179-8D84-B27B-8673461DF4FB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30442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="" xmlns:a16="http://schemas.microsoft.com/office/drawing/2014/main" id="{0464230D-0B8B-20CB-C94A-8EA431DE721A}"/>
              </a:ext>
            </a:extLst>
          </p:cNvPr>
          <p:cNvSpPr/>
          <p:nvPr/>
        </p:nvSpPr>
        <p:spPr bwMode="white">
          <a:xfrm>
            <a:off x="1673851" y="1150394"/>
            <a:ext cx="218975" cy="2380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="" xmlns:a16="http://schemas.microsoft.com/office/drawing/2014/main" id="{07BA1FDC-C8D2-9E32-D9FB-8E84A4E74E96}"/>
              </a:ext>
            </a:extLst>
          </p:cNvPr>
          <p:cNvSpPr/>
          <p:nvPr/>
        </p:nvSpPr>
        <p:spPr bwMode="white">
          <a:xfrm>
            <a:off x="6129520" y="1150394"/>
            <a:ext cx="399867" cy="2380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="" xmlns:a16="http://schemas.microsoft.com/office/drawing/2014/main" id="{7E06C758-D75A-A3BE-9554-F9ECC35D5069}"/>
              </a:ext>
            </a:extLst>
          </p:cNvPr>
          <p:cNvSpPr/>
          <p:nvPr/>
        </p:nvSpPr>
        <p:spPr bwMode="white">
          <a:xfrm>
            <a:off x="4710942" y="1740809"/>
            <a:ext cx="228495" cy="24759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="" xmlns:a16="http://schemas.microsoft.com/office/drawing/2014/main" id="{A9709CF5-629B-DF22-89FC-E6944A970266}"/>
              </a:ext>
            </a:extLst>
          </p:cNvPr>
          <p:cNvSpPr/>
          <p:nvPr/>
        </p:nvSpPr>
        <p:spPr bwMode="white">
          <a:xfrm>
            <a:off x="3311404" y="2331225"/>
            <a:ext cx="371305" cy="24759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="" xmlns:a16="http://schemas.microsoft.com/office/drawing/2014/main" id="{336BEDB0-C8AB-5648-B244-2305C7BCFC4B}"/>
              </a:ext>
            </a:extLst>
          </p:cNvPr>
          <p:cNvSpPr/>
          <p:nvPr/>
        </p:nvSpPr>
        <p:spPr bwMode="white">
          <a:xfrm>
            <a:off x="1607206" y="2921640"/>
            <a:ext cx="380826" cy="24759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68660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="" xmlns:a16="http://schemas.microsoft.com/office/drawing/2014/main" id="{93FA9D18-2B54-116B-5A2E-8855A97DAB5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78514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="" xmlns:a16="http://schemas.microsoft.com/office/drawing/2014/main" id="{76CF13D0-2FF3-8972-E0F2-EE3570314764}"/>
              </a:ext>
            </a:extLst>
          </p:cNvPr>
          <p:cNvSpPr/>
          <p:nvPr/>
        </p:nvSpPr>
        <p:spPr bwMode="white">
          <a:xfrm>
            <a:off x="2664000" y="1275299"/>
            <a:ext cx="257057" cy="25742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="" xmlns:a16="http://schemas.microsoft.com/office/drawing/2014/main" id="{E18AC6BE-2DEF-FDF6-C374-6694877839B0}"/>
              </a:ext>
            </a:extLst>
          </p:cNvPr>
          <p:cNvSpPr/>
          <p:nvPr/>
        </p:nvSpPr>
        <p:spPr bwMode="white">
          <a:xfrm>
            <a:off x="6786446" y="3144034"/>
            <a:ext cx="257057" cy="25742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36176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="" xmlns:a16="http://schemas.microsoft.com/office/drawing/2014/main" id="{C5BA0A41-8018-0972-1B98-ACB363B25430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20090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="" xmlns:a16="http://schemas.microsoft.com/office/drawing/2014/main" id="{759C7335-C3F4-8AEE-F588-F7411FF50332}"/>
              </a:ext>
            </a:extLst>
          </p:cNvPr>
          <p:cNvSpPr/>
          <p:nvPr/>
        </p:nvSpPr>
        <p:spPr bwMode="white">
          <a:xfrm>
            <a:off x="4539570" y="1131594"/>
            <a:ext cx="238016" cy="24767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="" xmlns:a16="http://schemas.microsoft.com/office/drawing/2014/main" id="{EFF843B3-0617-58F5-072F-05336EBF19FC}"/>
              </a:ext>
            </a:extLst>
          </p:cNvPr>
          <p:cNvSpPr/>
          <p:nvPr/>
        </p:nvSpPr>
        <p:spPr bwMode="white">
          <a:xfrm>
            <a:off x="1845223" y="2903403"/>
            <a:ext cx="257057" cy="24767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img_16777215">
            <a:extLst>
              <a:ext uri="{FF2B5EF4-FFF2-40B4-BE49-F238E27FC236}">
                <a16:creationId xmlns="" xmlns:a16="http://schemas.microsoft.com/office/drawing/2014/main" id="{4BCFE94C-A401-726E-2021-9969BB8918B6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4666824"/>
            <a:ext cx="11520000" cy="169768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>
            <a:extLst>
              <a:ext uri="{FF2B5EF4-FFF2-40B4-BE49-F238E27FC236}">
                <a16:creationId xmlns="" xmlns:a16="http://schemas.microsoft.com/office/drawing/2014/main" id="{265EBC1F-7429-3699-D910-8951710185F4}"/>
              </a:ext>
            </a:extLst>
          </p:cNvPr>
          <p:cNvSpPr/>
          <p:nvPr/>
        </p:nvSpPr>
        <p:spPr bwMode="white">
          <a:xfrm>
            <a:off x="6691239" y="5391677"/>
            <a:ext cx="295140" cy="2479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61711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="" xmlns:a16="http://schemas.microsoft.com/office/drawing/2014/main" id="{310A962B-FA3D-BCAD-5194-772155ABEBA1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02291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="" xmlns:a16="http://schemas.microsoft.com/office/drawing/2014/main" id="{A7A880D0-1D96-CC72-0E86-33358C11C2A0}"/>
              </a:ext>
            </a:extLst>
          </p:cNvPr>
          <p:cNvSpPr/>
          <p:nvPr/>
        </p:nvSpPr>
        <p:spPr bwMode="white">
          <a:xfrm>
            <a:off x="2606876" y="1933442"/>
            <a:ext cx="542677" cy="24793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="" xmlns:a16="http://schemas.microsoft.com/office/drawing/2014/main" id="{397425BC-01E6-2D38-13D9-D1DC9578883E}"/>
              </a:ext>
            </a:extLst>
          </p:cNvPr>
          <p:cNvSpPr/>
          <p:nvPr/>
        </p:nvSpPr>
        <p:spPr bwMode="white">
          <a:xfrm>
            <a:off x="5529719" y="1933442"/>
            <a:ext cx="561719" cy="24793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="" xmlns:a16="http://schemas.microsoft.com/office/drawing/2014/main" id="{BAF86025-B448-1AB4-34A7-655A45C16026}"/>
              </a:ext>
            </a:extLst>
          </p:cNvPr>
          <p:cNvSpPr/>
          <p:nvPr/>
        </p:nvSpPr>
        <p:spPr bwMode="white">
          <a:xfrm>
            <a:off x="8138380" y="1933442"/>
            <a:ext cx="561719" cy="24793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="" xmlns:a16="http://schemas.microsoft.com/office/drawing/2014/main" id="{2361AB5D-6705-A725-5B74-B9CB2209FC90}"/>
              </a:ext>
            </a:extLst>
          </p:cNvPr>
          <p:cNvSpPr/>
          <p:nvPr/>
        </p:nvSpPr>
        <p:spPr bwMode="white">
          <a:xfrm>
            <a:off x="10794644" y="1933442"/>
            <a:ext cx="161852" cy="2384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="" xmlns:a16="http://schemas.microsoft.com/office/drawing/2014/main" id="{CA0A124C-B35D-B396-FBF0-0FB8831E6D58}"/>
              </a:ext>
            </a:extLst>
          </p:cNvPr>
          <p:cNvSpPr/>
          <p:nvPr/>
        </p:nvSpPr>
        <p:spPr bwMode="white">
          <a:xfrm>
            <a:off x="10528066" y="2715396"/>
            <a:ext cx="645902" cy="102988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="" xmlns:a16="http://schemas.microsoft.com/office/drawing/2014/main" id="{4B4E5B76-3E9B-EB55-F01B-87349E1B74CF}"/>
              </a:ext>
            </a:extLst>
          </p:cNvPr>
          <p:cNvSpPr/>
          <p:nvPr/>
        </p:nvSpPr>
        <p:spPr bwMode="white">
          <a:xfrm>
            <a:off x="2587834" y="2896580"/>
            <a:ext cx="390347" cy="24793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="" xmlns:a16="http://schemas.microsoft.com/office/drawing/2014/main" id="{3D32A1F1-59FA-2717-24AD-783D2EC5CF6B}"/>
              </a:ext>
            </a:extLst>
          </p:cNvPr>
          <p:cNvSpPr/>
          <p:nvPr/>
        </p:nvSpPr>
        <p:spPr bwMode="white">
          <a:xfrm>
            <a:off x="5529719" y="2896580"/>
            <a:ext cx="561719" cy="24793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="" xmlns:a16="http://schemas.microsoft.com/office/drawing/2014/main" id="{7ACC5A4E-80E6-4278-5D4C-7802E0162A70}"/>
              </a:ext>
            </a:extLst>
          </p:cNvPr>
          <p:cNvSpPr/>
          <p:nvPr/>
        </p:nvSpPr>
        <p:spPr bwMode="white">
          <a:xfrm>
            <a:off x="8157421" y="2896580"/>
            <a:ext cx="714048" cy="24793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3" name="img_16777215">
            <a:extLst>
              <a:ext uri="{FF2B5EF4-FFF2-40B4-BE49-F238E27FC236}">
                <a16:creationId xmlns="" xmlns:a16="http://schemas.microsoft.com/office/drawing/2014/main" id="{D561897D-D09F-63BA-4EB4-AC1B4189C2EE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208" y="3462019"/>
            <a:ext cx="11520000" cy="125593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4" name="矩形 13">
            <a:extLst>
              <a:ext uri="{FF2B5EF4-FFF2-40B4-BE49-F238E27FC236}">
                <a16:creationId xmlns="" xmlns:a16="http://schemas.microsoft.com/office/drawing/2014/main" id="{A5A72B87-DCC3-644D-1184-E7356DD8FB7E}"/>
              </a:ext>
            </a:extLst>
          </p:cNvPr>
          <p:cNvSpPr/>
          <p:nvPr/>
        </p:nvSpPr>
        <p:spPr bwMode="white">
          <a:xfrm>
            <a:off x="2956712" y="4344053"/>
            <a:ext cx="561719" cy="2492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="" xmlns:a16="http://schemas.microsoft.com/office/drawing/2014/main" id="{80C9F77D-454F-B321-46FF-91CC851D6956}"/>
              </a:ext>
            </a:extLst>
          </p:cNvPr>
          <p:cNvSpPr/>
          <p:nvPr/>
        </p:nvSpPr>
        <p:spPr bwMode="white">
          <a:xfrm>
            <a:off x="5565373" y="4344053"/>
            <a:ext cx="552198" cy="2492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>
            <a:extLst>
              <a:ext uri="{FF2B5EF4-FFF2-40B4-BE49-F238E27FC236}">
                <a16:creationId xmlns="" xmlns:a16="http://schemas.microsoft.com/office/drawing/2014/main" id="{D719890D-5D49-A8CA-450D-507CD8F066D9}"/>
              </a:ext>
            </a:extLst>
          </p:cNvPr>
          <p:cNvSpPr/>
          <p:nvPr/>
        </p:nvSpPr>
        <p:spPr bwMode="white">
          <a:xfrm>
            <a:off x="8164513" y="4344053"/>
            <a:ext cx="733090" cy="2492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>
            <a:extLst>
              <a:ext uri="{FF2B5EF4-FFF2-40B4-BE49-F238E27FC236}">
                <a16:creationId xmlns="" xmlns:a16="http://schemas.microsoft.com/office/drawing/2014/main" id="{1168C4D6-A7BF-8C87-AD42-94A95D2603C6}"/>
              </a:ext>
            </a:extLst>
          </p:cNvPr>
          <p:cNvSpPr/>
          <p:nvPr/>
        </p:nvSpPr>
        <p:spPr bwMode="white">
          <a:xfrm>
            <a:off x="10773174" y="4344053"/>
            <a:ext cx="723569" cy="2492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67046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="" xmlns:a16="http://schemas.microsoft.com/office/drawing/2014/main" id="{907394AE-FD8D-1CB7-96CB-D9B7EA4969D0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91031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="" xmlns:a16="http://schemas.microsoft.com/office/drawing/2014/main" id="{22A30D69-1113-191E-245E-7054DF831908}"/>
              </a:ext>
            </a:extLst>
          </p:cNvPr>
          <p:cNvSpPr/>
          <p:nvPr/>
        </p:nvSpPr>
        <p:spPr bwMode="white">
          <a:xfrm>
            <a:off x="1826181" y="1161529"/>
            <a:ext cx="999669" cy="24809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="" xmlns:a16="http://schemas.microsoft.com/office/drawing/2014/main" id="{649AAB2B-C23E-C038-A40C-933F0D663F8A}"/>
              </a:ext>
            </a:extLst>
          </p:cNvPr>
          <p:cNvSpPr/>
          <p:nvPr/>
        </p:nvSpPr>
        <p:spPr bwMode="white">
          <a:xfrm>
            <a:off x="4853752" y="1161529"/>
            <a:ext cx="990148" cy="24809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="" xmlns:a16="http://schemas.microsoft.com/office/drawing/2014/main" id="{B1658071-81B1-2B8F-5E33-F6DBB87723CB}"/>
              </a:ext>
            </a:extLst>
          </p:cNvPr>
          <p:cNvSpPr/>
          <p:nvPr/>
        </p:nvSpPr>
        <p:spPr bwMode="white">
          <a:xfrm>
            <a:off x="8547768" y="1161529"/>
            <a:ext cx="828297" cy="24809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5" name="矩形 24">
            <a:extLst>
              <a:ext uri="{FF2B5EF4-FFF2-40B4-BE49-F238E27FC236}">
                <a16:creationId xmlns="" xmlns:a16="http://schemas.microsoft.com/office/drawing/2014/main" id="{22A30D69-1113-191E-245E-7054DF831908}"/>
              </a:ext>
            </a:extLst>
          </p:cNvPr>
          <p:cNvSpPr/>
          <p:nvPr/>
        </p:nvSpPr>
        <p:spPr bwMode="white">
          <a:xfrm>
            <a:off x="734997" y="1567064"/>
            <a:ext cx="2090853" cy="193508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6" name="矩形 25">
            <a:extLst>
              <a:ext uri="{FF2B5EF4-FFF2-40B4-BE49-F238E27FC236}">
                <a16:creationId xmlns="" xmlns:a16="http://schemas.microsoft.com/office/drawing/2014/main" id="{22A30D69-1113-191E-245E-7054DF831908}"/>
              </a:ext>
            </a:extLst>
          </p:cNvPr>
          <p:cNvSpPr/>
          <p:nvPr/>
        </p:nvSpPr>
        <p:spPr bwMode="white">
          <a:xfrm>
            <a:off x="3753047" y="1673744"/>
            <a:ext cx="2090853" cy="193508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7" name="矩形 26">
            <a:extLst>
              <a:ext uri="{FF2B5EF4-FFF2-40B4-BE49-F238E27FC236}">
                <a16:creationId xmlns="" xmlns:a16="http://schemas.microsoft.com/office/drawing/2014/main" id="{22A30D69-1113-191E-245E-7054DF831908}"/>
              </a:ext>
            </a:extLst>
          </p:cNvPr>
          <p:cNvSpPr/>
          <p:nvPr/>
        </p:nvSpPr>
        <p:spPr bwMode="white">
          <a:xfrm>
            <a:off x="6638973" y="1673744"/>
            <a:ext cx="4288107" cy="193508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8" name="img_16777215">
            <a:extLst>
              <a:ext uri="{FF2B5EF4-FFF2-40B4-BE49-F238E27FC236}">
                <a16:creationId xmlns="" xmlns:a16="http://schemas.microsoft.com/office/drawing/2014/main" id="{93D130D7-CF11-B248-DBDD-C1EDEAA141ED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997" y="3872955"/>
            <a:ext cx="11520000" cy="248156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29" name="矩形 28">
            <a:extLst>
              <a:ext uri="{FF2B5EF4-FFF2-40B4-BE49-F238E27FC236}">
                <a16:creationId xmlns="" xmlns:a16="http://schemas.microsoft.com/office/drawing/2014/main" id="{D8EB040C-7541-57C8-4B60-7E4D8E5CC1BD}"/>
              </a:ext>
            </a:extLst>
          </p:cNvPr>
          <p:cNvSpPr/>
          <p:nvPr/>
        </p:nvSpPr>
        <p:spPr bwMode="white">
          <a:xfrm>
            <a:off x="1782269" y="4245189"/>
            <a:ext cx="1009190" cy="24815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30" name="矩形 29">
            <a:extLst>
              <a:ext uri="{FF2B5EF4-FFF2-40B4-BE49-F238E27FC236}">
                <a16:creationId xmlns="" xmlns:a16="http://schemas.microsoft.com/office/drawing/2014/main" id="{6A30C4BB-0CAD-1695-8E1E-9C703FAE2BE8}"/>
              </a:ext>
            </a:extLst>
          </p:cNvPr>
          <p:cNvSpPr/>
          <p:nvPr/>
        </p:nvSpPr>
        <p:spPr bwMode="white">
          <a:xfrm>
            <a:off x="4809839" y="4245189"/>
            <a:ext cx="999669" cy="24815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31" name="矩形 30">
            <a:extLst>
              <a:ext uri="{FF2B5EF4-FFF2-40B4-BE49-F238E27FC236}">
                <a16:creationId xmlns="" xmlns:a16="http://schemas.microsoft.com/office/drawing/2014/main" id="{F27E3BE0-C7D8-8615-8CCC-FE0ADA254015}"/>
              </a:ext>
            </a:extLst>
          </p:cNvPr>
          <p:cNvSpPr/>
          <p:nvPr/>
        </p:nvSpPr>
        <p:spPr bwMode="white">
          <a:xfrm>
            <a:off x="8513377" y="4245189"/>
            <a:ext cx="818776" cy="24815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32" name="矩形 31">
            <a:extLst>
              <a:ext uri="{FF2B5EF4-FFF2-40B4-BE49-F238E27FC236}">
                <a16:creationId xmlns="" xmlns:a16="http://schemas.microsoft.com/office/drawing/2014/main" id="{22A30D69-1113-191E-245E-7054DF831908}"/>
              </a:ext>
            </a:extLst>
          </p:cNvPr>
          <p:cNvSpPr/>
          <p:nvPr/>
        </p:nvSpPr>
        <p:spPr bwMode="white">
          <a:xfrm>
            <a:off x="945402" y="4650251"/>
            <a:ext cx="2090853" cy="193508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33" name="矩形 32">
            <a:extLst>
              <a:ext uri="{FF2B5EF4-FFF2-40B4-BE49-F238E27FC236}">
                <a16:creationId xmlns="" xmlns:a16="http://schemas.microsoft.com/office/drawing/2014/main" id="{22A30D69-1113-191E-245E-7054DF831908}"/>
              </a:ext>
            </a:extLst>
          </p:cNvPr>
          <p:cNvSpPr/>
          <p:nvPr/>
        </p:nvSpPr>
        <p:spPr bwMode="white">
          <a:xfrm>
            <a:off x="3764412" y="4791664"/>
            <a:ext cx="2090853" cy="193508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34" name="矩形 33">
            <a:extLst>
              <a:ext uri="{FF2B5EF4-FFF2-40B4-BE49-F238E27FC236}">
                <a16:creationId xmlns="" xmlns:a16="http://schemas.microsoft.com/office/drawing/2014/main" id="{22A30D69-1113-191E-245E-7054DF831908}"/>
              </a:ext>
            </a:extLst>
          </p:cNvPr>
          <p:cNvSpPr/>
          <p:nvPr/>
        </p:nvSpPr>
        <p:spPr bwMode="white">
          <a:xfrm>
            <a:off x="6600199" y="4534841"/>
            <a:ext cx="3613742" cy="193508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92617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25" grpId="0" animBg="1"/>
      <p:bldP spid="26" grpId="0" animBg="1"/>
      <p:bldP spid="27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0</Words>
  <Application>Microsoft Office PowerPoint</Application>
  <PresentationFormat>宽屏</PresentationFormat>
  <Paragraphs>0</Paragraphs>
  <Slides>17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1" baseType="lpstr"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ASUS</cp:lastModifiedBy>
  <cp:revision>5</cp:revision>
  <dcterms:created xsi:type="dcterms:W3CDTF">2023-07-20T00:26:43Z</dcterms:created>
  <dcterms:modified xsi:type="dcterms:W3CDTF">2023-07-25T16:07:45Z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2052-11.1.0.14309</vt:lpwstr>
  </property>
</Properties>
</file>