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8" r:id="rId5"/>
    <p:sldId id="277" r:id="rId6"/>
    <p:sldId id="276" r:id="rId7"/>
    <p:sldId id="274" r:id="rId8"/>
    <p:sldId id="273" r:id="rId9"/>
    <p:sldId id="272" r:id="rId10"/>
    <p:sldId id="271" r:id="rId11"/>
    <p:sldId id="269" r:id="rId12"/>
    <p:sldId id="268" r:id="rId13"/>
    <p:sldId id="267" r:id="rId14"/>
    <p:sldId id="266" r:id="rId15"/>
    <p:sldId id="265" r:id="rId16"/>
    <p:sldId id="263" r:id="rId17"/>
    <p:sldId id="261" r:id="rId18"/>
    <p:sldId id="260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7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6990" y="1924181"/>
            <a:ext cx="2008505" cy="125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77785" y="1924181"/>
            <a:ext cx="2369319" cy="103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38578" y="1924181"/>
            <a:ext cx="2044334" cy="95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7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19830" y="1722801"/>
            <a:ext cx="1677694" cy="90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49052" y="1507068"/>
            <a:ext cx="1076865" cy="119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11720" y="2342821"/>
            <a:ext cx="4134816" cy="1172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2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25895" y="1637954"/>
            <a:ext cx="1143001" cy="116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38512" y="1619666"/>
            <a:ext cx="1570909" cy="121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82795" y="1615682"/>
            <a:ext cx="1570909" cy="121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19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97355" y="3114938"/>
            <a:ext cx="5284773" cy="2609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26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6" y="2490552"/>
            <a:ext cx="11520000" cy="3087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6666" y="3310174"/>
            <a:ext cx="5449702" cy="272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92760" y="1830266"/>
            <a:ext cx="5249872" cy="122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6446"/>
            <a:ext cx="11520000" cy="314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09838" y="4818536"/>
            <a:ext cx="7152449" cy="1314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92760" y="2943812"/>
            <a:ext cx="8313112" cy="1829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7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0297" y="2540000"/>
            <a:ext cx="7681527" cy="1675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1" t="34672" r="31100"/>
          <a:stretch>
            <a:fillRect/>
          </a:stretch>
        </p:blipFill>
        <p:spPr>
          <a:xfrm>
            <a:off x="1933877" y="2277533"/>
            <a:ext cx="7946723" cy="2631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35371" y="1132124"/>
            <a:ext cx="742611" cy="247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00760" y="1132124"/>
            <a:ext cx="228495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75867" y="1132124"/>
            <a:ext cx="571239" cy="247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63603" y="1713601"/>
            <a:ext cx="371305" cy="28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33256" y="1723133"/>
            <a:ext cx="218975" cy="247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11074" y="2876554"/>
            <a:ext cx="714049" cy="324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91107" y="2876554"/>
            <a:ext cx="704528" cy="324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759537" y="3467563"/>
            <a:ext cx="714049" cy="324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19801" y="3467563"/>
            <a:ext cx="714048" cy="324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4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63603" y="1075551"/>
            <a:ext cx="561719" cy="248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61685" y="1075551"/>
            <a:ext cx="390346" cy="248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50148" y="2649764"/>
            <a:ext cx="218975" cy="238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72793" y="2640223"/>
            <a:ext cx="218975" cy="248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47636" y="3231745"/>
            <a:ext cx="371305" cy="248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14148" y="3832808"/>
            <a:ext cx="228495" cy="238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2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87636" y="1150310"/>
            <a:ext cx="218975" cy="24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72462" y="1150310"/>
            <a:ext cx="228495" cy="24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57421" y="1121745"/>
            <a:ext cx="2037420" cy="323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24925" y="2340538"/>
            <a:ext cx="733090" cy="24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81454" y="2340538"/>
            <a:ext cx="161852" cy="23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14347" y="2340538"/>
            <a:ext cx="371305" cy="23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64462" y="2902325"/>
            <a:ext cx="380826" cy="314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40628" y="4111596"/>
            <a:ext cx="218975" cy="24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43834" y="4111596"/>
            <a:ext cx="218975" cy="24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3" y="4639237"/>
            <a:ext cx="11520000" cy="122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5822681" y="5449672"/>
            <a:ext cx="399867" cy="24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107640" y="5421068"/>
            <a:ext cx="2532495" cy="324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1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87305" y="1789172"/>
            <a:ext cx="247537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38380" y="3027789"/>
            <a:ext cx="257057" cy="2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96099" y="455206"/>
            <a:ext cx="238016" cy="24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54743" y="2216528"/>
            <a:ext cx="238016" cy="24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81983" y="3987371"/>
            <a:ext cx="238016" cy="24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2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87834" y="2010070"/>
            <a:ext cx="390347" cy="247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15537" y="2010070"/>
            <a:ext cx="704528" cy="247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89983" y="2010070"/>
            <a:ext cx="561719" cy="247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49619" y="3021096"/>
            <a:ext cx="533157" cy="247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96495" y="3021096"/>
            <a:ext cx="399867" cy="247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47239" y="3021096"/>
            <a:ext cx="733090" cy="247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63081" y="1738238"/>
            <a:ext cx="347063" cy="88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98269" y="2702044"/>
            <a:ext cx="347063" cy="88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3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26181" y="1170335"/>
            <a:ext cx="999669" cy="24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86975" y="1170335"/>
            <a:ext cx="828297" cy="24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57289" y="1170335"/>
            <a:ext cx="828297" cy="24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44141" y="1728035"/>
            <a:ext cx="2081709" cy="1728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3676317" y="1615542"/>
            <a:ext cx="2081709" cy="1728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6608493" y="1671788"/>
            <a:ext cx="3769947" cy="1728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1" y="3607558"/>
            <a:ext cx="11520000" cy="2321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/>
          <p:cNvSpPr/>
          <p:nvPr/>
        </p:nvSpPr>
        <p:spPr bwMode="white">
          <a:xfrm>
            <a:off x="1791413" y="3808166"/>
            <a:ext cx="999669" cy="24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4818983" y="3808166"/>
            <a:ext cx="999669" cy="24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8522521" y="3808166"/>
            <a:ext cx="780694" cy="24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791744" y="4436054"/>
            <a:ext cx="2106997" cy="1591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3577616" y="4386828"/>
            <a:ext cx="2106997" cy="1591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6714008" y="4337601"/>
            <a:ext cx="3719389" cy="1591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7</cp:revision>
  <dcterms:created xsi:type="dcterms:W3CDTF">2023-07-20T00:26:00Z</dcterms:created>
  <dcterms:modified xsi:type="dcterms:W3CDTF">2023-07-26T09:40:03Z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