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6" r:id="rId6"/>
    <p:sldId id="275" r:id="rId7"/>
    <p:sldId id="274" r:id="rId8"/>
    <p:sldId id="273" r:id="rId9"/>
    <p:sldId id="272" r:id="rId10"/>
    <p:sldId id="270" r:id="rId11"/>
    <p:sldId id="268" r:id="rId12"/>
    <p:sldId id="267" r:id="rId13"/>
    <p:sldId id="266" r:id="rId14"/>
    <p:sldId id="264" r:id="rId15"/>
    <p:sldId id="263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A7F8865E-1EC5-A4AF-BBD3-769749EA4A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3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98FC1077-E38E-E262-EA8C-4C234EFD6BCC}"/>
              </a:ext>
            </a:extLst>
          </p:cNvPr>
          <p:cNvSpPr/>
          <p:nvPr/>
        </p:nvSpPr>
        <p:spPr bwMode="white">
          <a:xfrm>
            <a:off x="1959471" y="3318421"/>
            <a:ext cx="2770512" cy="324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CCDD762E-37D7-7AF0-B9C8-3F435273122D}"/>
              </a:ext>
            </a:extLst>
          </p:cNvPr>
          <p:cNvSpPr/>
          <p:nvPr/>
        </p:nvSpPr>
        <p:spPr bwMode="white">
          <a:xfrm>
            <a:off x="7709950" y="3318421"/>
            <a:ext cx="2427768" cy="324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6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74F51C82-0F07-585F-3036-CD4293CACC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99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矩形 18">
            <a:extLst>
              <a:ext uri="{FF2B5EF4-FFF2-40B4-BE49-F238E27FC236}">
                <a16:creationId xmlns="" xmlns:a16="http://schemas.microsoft.com/office/drawing/2014/main" id="{98151A3B-8458-B752-94B9-D45AFEA2D101}"/>
              </a:ext>
            </a:extLst>
          </p:cNvPr>
          <p:cNvSpPr/>
          <p:nvPr/>
        </p:nvSpPr>
        <p:spPr bwMode="white">
          <a:xfrm>
            <a:off x="1550082" y="3525194"/>
            <a:ext cx="304661" cy="247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="" xmlns:a16="http://schemas.microsoft.com/office/drawing/2014/main" id="{78B6668D-5A64-E8C2-DD09-FD7ACC433828}"/>
              </a:ext>
            </a:extLst>
          </p:cNvPr>
          <p:cNvSpPr/>
          <p:nvPr/>
        </p:nvSpPr>
        <p:spPr bwMode="white">
          <a:xfrm>
            <a:off x="5063206" y="3525194"/>
            <a:ext cx="304661" cy="247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="" xmlns:a16="http://schemas.microsoft.com/office/drawing/2014/main" id="{97B3F858-50B0-961A-C3EF-7AA9BF2A1F4B}"/>
              </a:ext>
            </a:extLst>
          </p:cNvPr>
          <p:cNvSpPr/>
          <p:nvPr/>
        </p:nvSpPr>
        <p:spPr bwMode="white">
          <a:xfrm>
            <a:off x="8585851" y="3525194"/>
            <a:ext cx="304661" cy="247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="" xmlns:a16="http://schemas.microsoft.com/office/drawing/2014/main" id="{F6B04B1E-BBC7-AF53-BCE8-1388987E9F0E}"/>
              </a:ext>
            </a:extLst>
          </p:cNvPr>
          <p:cNvSpPr/>
          <p:nvPr/>
        </p:nvSpPr>
        <p:spPr bwMode="white">
          <a:xfrm>
            <a:off x="2713858" y="1483660"/>
            <a:ext cx="1586870" cy="163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="" xmlns:a16="http://schemas.microsoft.com/office/drawing/2014/main" id="{F6B04B1E-BBC7-AF53-BCE8-1388987E9F0E}"/>
              </a:ext>
            </a:extLst>
          </p:cNvPr>
          <p:cNvSpPr/>
          <p:nvPr/>
        </p:nvSpPr>
        <p:spPr bwMode="white">
          <a:xfrm>
            <a:off x="6120000" y="1547668"/>
            <a:ext cx="1586870" cy="163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="" xmlns:a16="http://schemas.microsoft.com/office/drawing/2014/main" id="{F6B04B1E-BBC7-AF53-BCE8-1388987E9F0E}"/>
              </a:ext>
            </a:extLst>
          </p:cNvPr>
          <p:cNvSpPr/>
          <p:nvPr/>
        </p:nvSpPr>
        <p:spPr bwMode="white">
          <a:xfrm>
            <a:off x="9626722" y="1391034"/>
            <a:ext cx="1586870" cy="163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3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D843953A-78DE-E608-18E2-1C528C6D43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7FBD1A00-1CC3-1F3E-F333-43194B0F37A5}"/>
              </a:ext>
            </a:extLst>
          </p:cNvPr>
          <p:cNvSpPr/>
          <p:nvPr/>
        </p:nvSpPr>
        <p:spPr bwMode="white">
          <a:xfrm>
            <a:off x="1378710" y="3372617"/>
            <a:ext cx="1047272" cy="295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9AA1F673-2C2F-0A19-20F2-07819B44AA8C}"/>
              </a:ext>
            </a:extLst>
          </p:cNvPr>
          <p:cNvSpPr/>
          <p:nvPr/>
        </p:nvSpPr>
        <p:spPr bwMode="white">
          <a:xfrm>
            <a:off x="3406611" y="3372617"/>
            <a:ext cx="1066314" cy="295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FBBF1282-FC30-B0A6-D392-5DA4D90B4054}"/>
              </a:ext>
            </a:extLst>
          </p:cNvPr>
          <p:cNvSpPr/>
          <p:nvPr/>
        </p:nvSpPr>
        <p:spPr bwMode="white">
          <a:xfrm>
            <a:off x="5539239" y="3372617"/>
            <a:ext cx="913983" cy="295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5C7D108E-8590-9F8F-682A-4BD7AF0BF96A}"/>
              </a:ext>
            </a:extLst>
          </p:cNvPr>
          <p:cNvSpPr/>
          <p:nvPr/>
        </p:nvSpPr>
        <p:spPr bwMode="white">
          <a:xfrm>
            <a:off x="7510016" y="3372617"/>
            <a:ext cx="1066314" cy="295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246C968C-06C7-CCC9-B999-C10CCE64C691}"/>
              </a:ext>
            </a:extLst>
          </p:cNvPr>
          <p:cNvSpPr/>
          <p:nvPr/>
        </p:nvSpPr>
        <p:spPr bwMode="white">
          <a:xfrm>
            <a:off x="9642644" y="3372617"/>
            <a:ext cx="913983" cy="295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8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2291CF1B-E6D9-E20E-3C77-23B45BE5F6D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0899"/>
            <a:ext cx="11520000" cy="4813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21B0A6E0-9A45-012A-A553-D63147D3F2CF}"/>
              </a:ext>
            </a:extLst>
          </p:cNvPr>
          <p:cNvSpPr/>
          <p:nvPr/>
        </p:nvSpPr>
        <p:spPr bwMode="white">
          <a:xfrm>
            <a:off x="2189433" y="3749260"/>
            <a:ext cx="6844839" cy="1394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6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FBFFE125-FCAD-D239-CCC0-526C2FC114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8" y="2700864"/>
            <a:ext cx="11520000" cy="2399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3BE59042-809D-B064-8956-FC240FD53972}"/>
              </a:ext>
            </a:extLst>
          </p:cNvPr>
          <p:cNvSpPr/>
          <p:nvPr/>
        </p:nvSpPr>
        <p:spPr bwMode="white">
          <a:xfrm>
            <a:off x="2013412" y="3657481"/>
            <a:ext cx="7286035" cy="1783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="" xmlns:a16="http://schemas.microsoft.com/office/drawing/2014/main" id="{91B09E04-9ADF-6D84-994B-C06FA88BC4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48" y="194913"/>
            <a:ext cx="11520000" cy="2165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4923E298-7901-9669-E20C-95BFBE40061E}"/>
              </a:ext>
            </a:extLst>
          </p:cNvPr>
          <p:cNvSpPr/>
          <p:nvPr/>
        </p:nvSpPr>
        <p:spPr bwMode="white">
          <a:xfrm>
            <a:off x="2060262" y="836574"/>
            <a:ext cx="4404545" cy="1506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22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86C9A34A-07D3-3A31-E61D-E261398550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F326BE0D-129F-D343-E3B5-8110867FD7DB}"/>
              </a:ext>
            </a:extLst>
          </p:cNvPr>
          <p:cNvSpPr/>
          <p:nvPr/>
        </p:nvSpPr>
        <p:spPr bwMode="white">
          <a:xfrm>
            <a:off x="2102280" y="1922073"/>
            <a:ext cx="3704160" cy="1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="" xmlns:a16="http://schemas.microsoft.com/office/drawing/2014/main" id="{599AAFFB-6C79-E0A3-24E2-9CE25D04110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91395"/>
            <a:ext cx="11520000" cy="3204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99B7336E-7975-5157-41D5-341F19C4C9B1}"/>
              </a:ext>
            </a:extLst>
          </p:cNvPr>
          <p:cNvSpPr/>
          <p:nvPr/>
        </p:nvSpPr>
        <p:spPr bwMode="white">
          <a:xfrm>
            <a:off x="1416793" y="4798719"/>
            <a:ext cx="10378967" cy="119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17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F6A0C884-C4B4-E75C-46FF-61FAE58120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4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A1543799-8319-9919-B439-5911EA011988}"/>
              </a:ext>
            </a:extLst>
          </p:cNvPr>
          <p:cNvSpPr/>
          <p:nvPr/>
        </p:nvSpPr>
        <p:spPr bwMode="white">
          <a:xfrm>
            <a:off x="1426314" y="1792614"/>
            <a:ext cx="6849006" cy="1451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57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C00043D4-0695-4AFB-5D1E-E514E99E7D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7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50D4CA47-41F1-C23C-57E5-CE1D14529214}"/>
              </a:ext>
            </a:extLst>
          </p:cNvPr>
          <p:cNvSpPr/>
          <p:nvPr/>
        </p:nvSpPr>
        <p:spPr bwMode="white">
          <a:xfrm>
            <a:off x="9138049" y="1857680"/>
            <a:ext cx="894942" cy="24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278EA154-4787-81EB-3988-5111244E4A57}"/>
              </a:ext>
            </a:extLst>
          </p:cNvPr>
          <p:cNvSpPr/>
          <p:nvPr/>
        </p:nvSpPr>
        <p:spPr bwMode="white">
          <a:xfrm>
            <a:off x="9214214" y="2439582"/>
            <a:ext cx="1075835" cy="24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21E60469-F44E-F180-02D9-5A8A54923122}"/>
              </a:ext>
            </a:extLst>
          </p:cNvPr>
          <p:cNvSpPr/>
          <p:nvPr/>
        </p:nvSpPr>
        <p:spPr bwMode="white">
          <a:xfrm>
            <a:off x="9299900" y="3031023"/>
            <a:ext cx="1237685" cy="24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1FD06B88-2C45-7D91-E3EF-4E844776534E}"/>
              </a:ext>
            </a:extLst>
          </p:cNvPr>
          <p:cNvSpPr/>
          <p:nvPr/>
        </p:nvSpPr>
        <p:spPr bwMode="white">
          <a:xfrm>
            <a:off x="3673190" y="3612924"/>
            <a:ext cx="733090" cy="24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0E82B432-1FA9-F347-4F09-1B2FF37A4009}"/>
              </a:ext>
            </a:extLst>
          </p:cNvPr>
          <p:cNvSpPr/>
          <p:nvPr/>
        </p:nvSpPr>
        <p:spPr bwMode="white">
          <a:xfrm>
            <a:off x="9385586" y="3612924"/>
            <a:ext cx="1399537" cy="248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9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DE02EC83-1D0A-F2D0-1AC9-F5B9DBA62B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0" t="29897" r="29483"/>
          <a:stretch/>
        </p:blipFill>
        <p:spPr>
          <a:xfrm>
            <a:off x="2369129" y="2243667"/>
            <a:ext cx="7579206" cy="2599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B82BFF50-FB14-7594-EC0E-A59064FCF7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92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2E955659-2B06-C5E7-99EC-A35E0069BE80}"/>
              </a:ext>
            </a:extLst>
          </p:cNvPr>
          <p:cNvSpPr/>
          <p:nvPr/>
        </p:nvSpPr>
        <p:spPr bwMode="white">
          <a:xfrm>
            <a:off x="1845223" y="1485664"/>
            <a:ext cx="228495" cy="24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CAB9980B-120D-E23D-4EA4-A9AC65CF35A4}"/>
              </a:ext>
            </a:extLst>
          </p:cNvPr>
          <p:cNvSpPr/>
          <p:nvPr/>
        </p:nvSpPr>
        <p:spPr bwMode="white">
          <a:xfrm>
            <a:off x="7690909" y="1495204"/>
            <a:ext cx="161851" cy="238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9F5DCF9F-A693-8880-6F41-24CF6CAFAC25}"/>
              </a:ext>
            </a:extLst>
          </p:cNvPr>
          <p:cNvSpPr/>
          <p:nvPr/>
        </p:nvSpPr>
        <p:spPr bwMode="white">
          <a:xfrm>
            <a:off x="4977520" y="2172510"/>
            <a:ext cx="218975" cy="24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C85802F1-CBDC-056D-60A5-2B9D46EB0239}"/>
              </a:ext>
            </a:extLst>
          </p:cNvPr>
          <p:cNvSpPr/>
          <p:nvPr/>
        </p:nvSpPr>
        <p:spPr bwMode="white">
          <a:xfrm>
            <a:off x="9642644" y="2172510"/>
            <a:ext cx="704528" cy="24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51BB0F75-04B9-C2FB-F005-D6AB3F830276}"/>
              </a:ext>
            </a:extLst>
          </p:cNvPr>
          <p:cNvSpPr/>
          <p:nvPr/>
        </p:nvSpPr>
        <p:spPr bwMode="white">
          <a:xfrm>
            <a:off x="9842578" y="2868896"/>
            <a:ext cx="580760" cy="24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0F0EDB83-BA66-581D-4749-3E88EEEB317A}"/>
              </a:ext>
            </a:extLst>
          </p:cNvPr>
          <p:cNvSpPr/>
          <p:nvPr/>
        </p:nvSpPr>
        <p:spPr bwMode="white">
          <a:xfrm>
            <a:off x="9061884" y="3536663"/>
            <a:ext cx="714049" cy="24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CAF89124-55D7-6EA3-FF45-437B9C2132F8}"/>
              </a:ext>
            </a:extLst>
          </p:cNvPr>
          <p:cNvSpPr/>
          <p:nvPr/>
        </p:nvSpPr>
        <p:spPr bwMode="white">
          <a:xfrm>
            <a:off x="8166942" y="4204431"/>
            <a:ext cx="552198" cy="248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4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AE07B5E2-CF75-8BB2-2581-ED32923783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1D16B22B-1BA5-2D5B-698F-FAF6CD423760}"/>
              </a:ext>
            </a:extLst>
          </p:cNvPr>
          <p:cNvSpPr/>
          <p:nvPr/>
        </p:nvSpPr>
        <p:spPr bwMode="white">
          <a:xfrm>
            <a:off x="8243107" y="703453"/>
            <a:ext cx="218975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1F8B1C2A-B0B7-9766-17A5-96FB01ACA395}"/>
              </a:ext>
            </a:extLst>
          </p:cNvPr>
          <p:cNvSpPr/>
          <p:nvPr/>
        </p:nvSpPr>
        <p:spPr bwMode="white">
          <a:xfrm>
            <a:off x="6338975" y="1552546"/>
            <a:ext cx="228495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FE7E218F-B3BC-A086-AA92-4BFCCAFA6657}"/>
              </a:ext>
            </a:extLst>
          </p:cNvPr>
          <p:cNvSpPr/>
          <p:nvPr/>
        </p:nvSpPr>
        <p:spPr bwMode="white">
          <a:xfrm>
            <a:off x="8528727" y="2306236"/>
            <a:ext cx="733090" cy="25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7A571974-D2F2-2D84-DF1B-21AD33C59B2F}"/>
              </a:ext>
            </a:extLst>
          </p:cNvPr>
          <p:cNvSpPr/>
          <p:nvPr/>
        </p:nvSpPr>
        <p:spPr bwMode="white">
          <a:xfrm>
            <a:off x="7091107" y="2993142"/>
            <a:ext cx="571238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B733D00F-12B1-E3DC-F65F-B5E2E85CB995}"/>
              </a:ext>
            </a:extLst>
          </p:cNvPr>
          <p:cNvSpPr/>
          <p:nvPr/>
        </p:nvSpPr>
        <p:spPr bwMode="white">
          <a:xfrm>
            <a:off x="9204694" y="2993142"/>
            <a:ext cx="733090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440228DD-AB31-1708-9B5C-C8C7FB6EA0E5}"/>
              </a:ext>
            </a:extLst>
          </p:cNvPr>
          <p:cNvSpPr/>
          <p:nvPr/>
        </p:nvSpPr>
        <p:spPr bwMode="white">
          <a:xfrm>
            <a:off x="3463735" y="4357416"/>
            <a:ext cx="723570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F47550D1-C3EC-A120-7049-5E86849EF4E4}"/>
              </a:ext>
            </a:extLst>
          </p:cNvPr>
          <p:cNvSpPr/>
          <p:nvPr/>
        </p:nvSpPr>
        <p:spPr bwMode="white">
          <a:xfrm>
            <a:off x="5405950" y="4357416"/>
            <a:ext cx="218975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DE46A9D1-1BDF-0CF1-E15F-3CC7F95E143F}"/>
              </a:ext>
            </a:extLst>
          </p:cNvPr>
          <p:cNvSpPr/>
          <p:nvPr/>
        </p:nvSpPr>
        <p:spPr bwMode="white">
          <a:xfrm>
            <a:off x="7005421" y="4357416"/>
            <a:ext cx="390347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3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9AC3F719-4334-4F39-D47B-DC4FB9AB5F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45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178BA15D-65B6-E75E-BE59-A144E208059B}"/>
              </a:ext>
            </a:extLst>
          </p:cNvPr>
          <p:cNvSpPr/>
          <p:nvPr/>
        </p:nvSpPr>
        <p:spPr bwMode="white">
          <a:xfrm>
            <a:off x="9890181" y="655708"/>
            <a:ext cx="542677" cy="248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2B8A5D9F-084F-CE0D-8EC9-423F1923EAAB}"/>
              </a:ext>
            </a:extLst>
          </p:cNvPr>
          <p:cNvSpPr/>
          <p:nvPr/>
        </p:nvSpPr>
        <p:spPr bwMode="white">
          <a:xfrm>
            <a:off x="8576330" y="2010245"/>
            <a:ext cx="1742280" cy="257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BFA973D8-2E76-6728-59C9-448458A9AD34}"/>
              </a:ext>
            </a:extLst>
          </p:cNvPr>
          <p:cNvSpPr/>
          <p:nvPr/>
        </p:nvSpPr>
        <p:spPr bwMode="white">
          <a:xfrm>
            <a:off x="1454876" y="2697052"/>
            <a:ext cx="1751801" cy="248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6AC68F82-C35A-06E7-A7C0-CBF1910F487E}"/>
              </a:ext>
            </a:extLst>
          </p:cNvPr>
          <p:cNvSpPr/>
          <p:nvPr/>
        </p:nvSpPr>
        <p:spPr bwMode="white">
          <a:xfrm>
            <a:off x="2111801" y="4318681"/>
            <a:ext cx="371305" cy="248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C7D6738E-EACA-1674-DBD6-9FE197BBBD95}"/>
              </a:ext>
            </a:extLst>
          </p:cNvPr>
          <p:cNvSpPr/>
          <p:nvPr/>
        </p:nvSpPr>
        <p:spPr bwMode="white">
          <a:xfrm flipV="1">
            <a:off x="5672528" y="4318682"/>
            <a:ext cx="314181" cy="248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714D5E7D-036C-833F-B63C-DB00C4526256}"/>
              </a:ext>
            </a:extLst>
          </p:cNvPr>
          <p:cNvSpPr/>
          <p:nvPr/>
        </p:nvSpPr>
        <p:spPr bwMode="white">
          <a:xfrm>
            <a:off x="9176132" y="4309142"/>
            <a:ext cx="361785" cy="257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2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EE3AA9C5-27D2-DED5-6092-C1933EDD60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5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7DF31C86-26B7-7900-320E-C88C63364B6D}"/>
              </a:ext>
            </a:extLst>
          </p:cNvPr>
          <p:cNvSpPr/>
          <p:nvPr/>
        </p:nvSpPr>
        <p:spPr bwMode="white">
          <a:xfrm>
            <a:off x="3844561" y="1332353"/>
            <a:ext cx="295140" cy="247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8CA8FA1F-E757-CB73-0C05-309EBBBA2E05}"/>
              </a:ext>
            </a:extLst>
          </p:cNvPr>
          <p:cNvSpPr/>
          <p:nvPr/>
        </p:nvSpPr>
        <p:spPr bwMode="white">
          <a:xfrm>
            <a:off x="6995900" y="2657424"/>
            <a:ext cx="257057" cy="247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F70BF05C-7270-28A4-162B-E6D5518E8CD7}"/>
              </a:ext>
            </a:extLst>
          </p:cNvPr>
          <p:cNvSpPr/>
          <p:nvPr/>
        </p:nvSpPr>
        <p:spPr bwMode="white">
          <a:xfrm>
            <a:off x="5739173" y="3925297"/>
            <a:ext cx="238016" cy="247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94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25CCF780-BA0D-83BE-C49B-7BB734E742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04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CF0FFF9D-6011-DBF3-3709-90F660E4ABAD}"/>
              </a:ext>
            </a:extLst>
          </p:cNvPr>
          <p:cNvSpPr/>
          <p:nvPr/>
        </p:nvSpPr>
        <p:spPr bwMode="white">
          <a:xfrm>
            <a:off x="1178776" y="1161088"/>
            <a:ext cx="247537" cy="247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9BD58BE6-D369-7203-26F2-5C32EB14C751}"/>
              </a:ext>
            </a:extLst>
          </p:cNvPr>
          <p:cNvSpPr/>
          <p:nvPr/>
        </p:nvSpPr>
        <p:spPr bwMode="white">
          <a:xfrm>
            <a:off x="1178776" y="2963537"/>
            <a:ext cx="247537" cy="247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AC8A52FA-D3EF-DACE-EC68-AD81CA20D8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3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27AA7DE5-4186-26AE-8833-CA0E7B03A2A6}"/>
              </a:ext>
            </a:extLst>
          </p:cNvPr>
          <p:cNvSpPr/>
          <p:nvPr/>
        </p:nvSpPr>
        <p:spPr bwMode="white">
          <a:xfrm>
            <a:off x="2454545" y="1771117"/>
            <a:ext cx="542677" cy="25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61BA563D-C53F-B9CB-5B2C-48771E2D54AF}"/>
              </a:ext>
            </a:extLst>
          </p:cNvPr>
          <p:cNvSpPr/>
          <p:nvPr/>
        </p:nvSpPr>
        <p:spPr bwMode="white">
          <a:xfrm>
            <a:off x="5129851" y="1771117"/>
            <a:ext cx="733090" cy="25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68CE103A-371B-F5BC-723F-0DE84E6B98A5}"/>
              </a:ext>
            </a:extLst>
          </p:cNvPr>
          <p:cNvSpPr/>
          <p:nvPr/>
        </p:nvSpPr>
        <p:spPr bwMode="white">
          <a:xfrm>
            <a:off x="7833719" y="1771117"/>
            <a:ext cx="228495" cy="25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B7338DFE-2947-9192-CDFC-0EA15338FDD9}"/>
              </a:ext>
            </a:extLst>
          </p:cNvPr>
          <p:cNvSpPr/>
          <p:nvPr/>
        </p:nvSpPr>
        <p:spPr bwMode="white">
          <a:xfrm>
            <a:off x="10204363" y="1771117"/>
            <a:ext cx="399867" cy="25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51BA734D-8E54-79E8-48FF-EC6E93A1EEB5}"/>
              </a:ext>
            </a:extLst>
          </p:cNvPr>
          <p:cNvSpPr/>
          <p:nvPr/>
        </p:nvSpPr>
        <p:spPr bwMode="white">
          <a:xfrm>
            <a:off x="2616396" y="2371796"/>
            <a:ext cx="714049" cy="25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6D8B00A9-9221-27A1-6AB6-CD6561D0EF51}"/>
              </a:ext>
            </a:extLst>
          </p:cNvPr>
          <p:cNvSpPr/>
          <p:nvPr/>
        </p:nvSpPr>
        <p:spPr bwMode="white">
          <a:xfrm>
            <a:off x="5139371" y="2371796"/>
            <a:ext cx="561719" cy="25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BD5363DF-F6D8-1D9D-A25A-5A66993FB2FF}"/>
              </a:ext>
            </a:extLst>
          </p:cNvPr>
          <p:cNvSpPr/>
          <p:nvPr/>
        </p:nvSpPr>
        <p:spPr bwMode="white">
          <a:xfrm>
            <a:off x="7843239" y="2371796"/>
            <a:ext cx="561719" cy="25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05616F5E-48AC-C697-3EF1-09F91B8FCBA7}"/>
              </a:ext>
            </a:extLst>
          </p:cNvPr>
          <p:cNvSpPr/>
          <p:nvPr/>
        </p:nvSpPr>
        <p:spPr bwMode="white">
          <a:xfrm>
            <a:off x="10566148" y="2371796"/>
            <a:ext cx="875900" cy="257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82446E67-70CB-7BBE-45F6-707CC53BE03B}"/>
              </a:ext>
            </a:extLst>
          </p:cNvPr>
          <p:cNvSpPr/>
          <p:nvPr/>
        </p:nvSpPr>
        <p:spPr bwMode="white">
          <a:xfrm>
            <a:off x="2597355" y="3582687"/>
            <a:ext cx="733090" cy="24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E2514C97-E969-B148-D708-1448636685A3}"/>
              </a:ext>
            </a:extLst>
          </p:cNvPr>
          <p:cNvSpPr/>
          <p:nvPr/>
        </p:nvSpPr>
        <p:spPr bwMode="white">
          <a:xfrm>
            <a:off x="5986710" y="3582687"/>
            <a:ext cx="723570" cy="24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9D62F2CF-AEF7-6429-0D3E-B7405B874EC2}"/>
              </a:ext>
            </a:extLst>
          </p:cNvPr>
          <p:cNvSpPr/>
          <p:nvPr/>
        </p:nvSpPr>
        <p:spPr bwMode="white">
          <a:xfrm>
            <a:off x="9357024" y="3582687"/>
            <a:ext cx="733090" cy="247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39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CD3CAB77-34A5-00D9-EE4F-6DAB801243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5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F6B04B1E-BBC7-AF53-BCE8-1388987E9F0E}"/>
              </a:ext>
            </a:extLst>
          </p:cNvPr>
          <p:cNvSpPr/>
          <p:nvPr/>
        </p:nvSpPr>
        <p:spPr bwMode="white">
          <a:xfrm>
            <a:off x="1664330" y="1171347"/>
            <a:ext cx="828297" cy="24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DCA72DD1-3EAF-65D0-FEA5-CC100FCD910E}"/>
              </a:ext>
            </a:extLst>
          </p:cNvPr>
          <p:cNvSpPr/>
          <p:nvPr/>
        </p:nvSpPr>
        <p:spPr bwMode="white">
          <a:xfrm>
            <a:off x="5206016" y="1171347"/>
            <a:ext cx="1009190" cy="24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57322658-F526-FA42-A7B1-7CBC72564F06}"/>
              </a:ext>
            </a:extLst>
          </p:cNvPr>
          <p:cNvSpPr/>
          <p:nvPr/>
        </p:nvSpPr>
        <p:spPr bwMode="white">
          <a:xfrm>
            <a:off x="8595371" y="1171347"/>
            <a:ext cx="990148" cy="248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="" xmlns:a16="http://schemas.microsoft.com/office/drawing/2014/main" id="{F6B04B1E-BBC7-AF53-BCE8-1388987E9F0E}"/>
              </a:ext>
            </a:extLst>
          </p:cNvPr>
          <p:cNvSpPr/>
          <p:nvPr/>
        </p:nvSpPr>
        <p:spPr bwMode="white">
          <a:xfrm>
            <a:off x="775330" y="1748836"/>
            <a:ext cx="1586870" cy="163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="" xmlns:a16="http://schemas.microsoft.com/office/drawing/2014/main" id="{F6B04B1E-BBC7-AF53-BCE8-1388987E9F0E}"/>
              </a:ext>
            </a:extLst>
          </p:cNvPr>
          <p:cNvSpPr/>
          <p:nvPr/>
        </p:nvSpPr>
        <p:spPr bwMode="white">
          <a:xfrm>
            <a:off x="4412581" y="1748835"/>
            <a:ext cx="1586870" cy="163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="" xmlns:a16="http://schemas.microsoft.com/office/drawing/2014/main" id="{F6B04B1E-BBC7-AF53-BCE8-1388987E9F0E}"/>
              </a:ext>
            </a:extLst>
          </p:cNvPr>
          <p:cNvSpPr/>
          <p:nvPr/>
        </p:nvSpPr>
        <p:spPr bwMode="white">
          <a:xfrm>
            <a:off x="7801936" y="1681102"/>
            <a:ext cx="1586870" cy="1637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img_16777215">
            <a:extLst>
              <a:ext uri="{FF2B5EF4-FFF2-40B4-BE49-F238E27FC236}">
                <a16:creationId xmlns="" xmlns:a16="http://schemas.microsoft.com/office/drawing/2014/main" id="{26B6CAF0-E78A-BFBB-CDA4-B996C2BB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0" y="4017600"/>
            <a:ext cx="11520000" cy="2263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>
            <a:extLst>
              <a:ext uri="{FF2B5EF4-FFF2-40B4-BE49-F238E27FC236}">
                <a16:creationId xmlns="" xmlns:a16="http://schemas.microsoft.com/office/drawing/2014/main" id="{8F80F4EF-09A2-B4DC-E8C8-F88C68FCCF80}"/>
              </a:ext>
            </a:extLst>
          </p:cNvPr>
          <p:cNvSpPr/>
          <p:nvPr/>
        </p:nvSpPr>
        <p:spPr bwMode="white">
          <a:xfrm>
            <a:off x="1832123" y="4189545"/>
            <a:ext cx="999669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="" xmlns:a16="http://schemas.microsoft.com/office/drawing/2014/main" id="{DD040C2A-1429-2254-9BAC-C77673BDE27D}"/>
              </a:ext>
            </a:extLst>
          </p:cNvPr>
          <p:cNvSpPr/>
          <p:nvPr/>
        </p:nvSpPr>
        <p:spPr bwMode="white">
          <a:xfrm>
            <a:off x="5211958" y="4189545"/>
            <a:ext cx="999669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="" xmlns:a16="http://schemas.microsoft.com/office/drawing/2014/main" id="{ACA2C805-287B-D0C6-986D-E035F457BD4D}"/>
              </a:ext>
            </a:extLst>
          </p:cNvPr>
          <p:cNvSpPr/>
          <p:nvPr/>
        </p:nvSpPr>
        <p:spPr bwMode="white">
          <a:xfrm>
            <a:off x="8591792" y="4189545"/>
            <a:ext cx="999669" cy="248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="" xmlns:a16="http://schemas.microsoft.com/office/drawing/2014/main" id="{8F80F4EF-09A2-B4DC-E8C8-F88C68FCCF80}"/>
              </a:ext>
            </a:extLst>
          </p:cNvPr>
          <p:cNvSpPr/>
          <p:nvPr/>
        </p:nvSpPr>
        <p:spPr bwMode="white">
          <a:xfrm>
            <a:off x="832454" y="4609855"/>
            <a:ext cx="1823156" cy="174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="" xmlns:a16="http://schemas.microsoft.com/office/drawing/2014/main" id="{8F80F4EF-09A2-B4DC-E8C8-F88C68FCCF80}"/>
              </a:ext>
            </a:extLst>
          </p:cNvPr>
          <p:cNvSpPr/>
          <p:nvPr/>
        </p:nvSpPr>
        <p:spPr bwMode="white">
          <a:xfrm>
            <a:off x="4300380" y="4708265"/>
            <a:ext cx="1823156" cy="174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="" xmlns:a16="http://schemas.microsoft.com/office/drawing/2014/main" id="{8F80F4EF-09A2-B4DC-E8C8-F88C68FCCF80}"/>
              </a:ext>
            </a:extLst>
          </p:cNvPr>
          <p:cNvSpPr/>
          <p:nvPr/>
        </p:nvSpPr>
        <p:spPr bwMode="white">
          <a:xfrm>
            <a:off x="7477094" y="4853695"/>
            <a:ext cx="1823156" cy="1745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6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5</cp:revision>
  <dcterms:created xsi:type="dcterms:W3CDTF">2023-07-20T00:26:43Z</dcterms:created>
  <dcterms:modified xsi:type="dcterms:W3CDTF">2023-07-25T16:21:29Z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