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0" r:id="rId4"/>
    <p:sldId id="279" r:id="rId5"/>
    <p:sldId id="277" r:id="rId6"/>
    <p:sldId id="275" r:id="rId7"/>
    <p:sldId id="274" r:id="rId8"/>
    <p:sldId id="272" r:id="rId9"/>
    <p:sldId id="271" r:id="rId10"/>
    <p:sldId id="269" r:id="rId11"/>
    <p:sldId id="268" r:id="rId12"/>
    <p:sldId id="267" r:id="rId13"/>
    <p:sldId id="266" r:id="rId14"/>
    <p:sldId id="265" r:id="rId15"/>
    <p:sldId id="264" r:id="rId16"/>
    <p:sldId id="262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AD0051C-D2FA-688D-3342-31E5AEEDDC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929481FA-3154-3354-32F4-6573BB33F376}"/>
              </a:ext>
            </a:extLst>
          </p:cNvPr>
          <p:cNvSpPr/>
          <p:nvPr/>
        </p:nvSpPr>
        <p:spPr bwMode="white">
          <a:xfrm>
            <a:off x="5739173" y="1980932"/>
            <a:ext cx="371305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266844F4-32B0-11AB-675F-EC8D8F9F1EE5}"/>
              </a:ext>
            </a:extLst>
          </p:cNvPr>
          <p:cNvSpPr/>
          <p:nvPr/>
        </p:nvSpPr>
        <p:spPr bwMode="white">
          <a:xfrm>
            <a:off x="9556958" y="2352794"/>
            <a:ext cx="437950" cy="314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1E82A8A7-CBA3-F0DA-64D6-F47AD44215BE}"/>
              </a:ext>
            </a:extLst>
          </p:cNvPr>
          <p:cNvSpPr/>
          <p:nvPr/>
        </p:nvSpPr>
        <p:spPr bwMode="white">
          <a:xfrm>
            <a:off x="3597024" y="2963027"/>
            <a:ext cx="314181" cy="371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43085FC1-3256-C29C-14D8-B2653D8634CE}"/>
              </a:ext>
            </a:extLst>
          </p:cNvPr>
          <p:cNvSpPr/>
          <p:nvPr/>
        </p:nvSpPr>
        <p:spPr bwMode="white">
          <a:xfrm>
            <a:off x="5282181" y="2858142"/>
            <a:ext cx="456992" cy="37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1A7702A8-B446-695A-89C0-FB7736D58186}"/>
              </a:ext>
            </a:extLst>
          </p:cNvPr>
          <p:cNvSpPr/>
          <p:nvPr/>
        </p:nvSpPr>
        <p:spPr bwMode="white">
          <a:xfrm>
            <a:off x="6757417" y="2848607"/>
            <a:ext cx="362252" cy="32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74B400D3-A8D7-B422-D0AF-D82BC36A88C6}"/>
              </a:ext>
            </a:extLst>
          </p:cNvPr>
          <p:cNvSpPr/>
          <p:nvPr/>
        </p:nvSpPr>
        <p:spPr bwMode="white">
          <a:xfrm>
            <a:off x="8719140" y="3010702"/>
            <a:ext cx="314181" cy="40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C8A763E8-3E71-0D0E-76A5-3C747A570037}"/>
              </a:ext>
            </a:extLst>
          </p:cNvPr>
          <p:cNvSpPr/>
          <p:nvPr/>
        </p:nvSpPr>
        <p:spPr bwMode="white">
          <a:xfrm>
            <a:off x="1959471" y="3487447"/>
            <a:ext cx="409388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64CF0CAA-60C3-7E12-E19E-9326DD3DDD2B}"/>
              </a:ext>
            </a:extLst>
          </p:cNvPr>
          <p:cNvSpPr/>
          <p:nvPr/>
        </p:nvSpPr>
        <p:spPr bwMode="white">
          <a:xfrm>
            <a:off x="5777256" y="3496982"/>
            <a:ext cx="380826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9C833897-118C-09BA-F28C-55DE96845551}"/>
              </a:ext>
            </a:extLst>
          </p:cNvPr>
          <p:cNvSpPr/>
          <p:nvPr/>
        </p:nvSpPr>
        <p:spPr bwMode="white">
          <a:xfrm>
            <a:off x="9528396" y="3411167"/>
            <a:ext cx="409388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8D084A70-76B3-9174-780A-3B4E31C6F3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B3EE6DA-E534-E5E9-7FD5-E35CCB315BBD}"/>
              </a:ext>
            </a:extLst>
          </p:cNvPr>
          <p:cNvSpPr/>
          <p:nvPr/>
        </p:nvSpPr>
        <p:spPr bwMode="white">
          <a:xfrm>
            <a:off x="1254942" y="1945364"/>
            <a:ext cx="4039434" cy="152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B017B27B-3131-070D-59D6-45B2B1D5809C}"/>
              </a:ext>
            </a:extLst>
          </p:cNvPr>
          <p:cNvSpPr/>
          <p:nvPr/>
        </p:nvSpPr>
        <p:spPr bwMode="white">
          <a:xfrm>
            <a:off x="6139040" y="1868960"/>
            <a:ext cx="4769751" cy="159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9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61369DF-471A-A088-461E-B32A4B8CE0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801C8366-3B10-E0F7-5D91-0C2F1087440E}"/>
              </a:ext>
            </a:extLst>
          </p:cNvPr>
          <p:cNvSpPr/>
          <p:nvPr/>
        </p:nvSpPr>
        <p:spPr bwMode="white">
          <a:xfrm>
            <a:off x="2597354" y="3104012"/>
            <a:ext cx="4827573" cy="208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DBC6289-D97A-3AC2-005A-2C4F5C327B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2B4C3BE-6FD6-23BA-BC6D-8F538B9DC02E}"/>
              </a:ext>
            </a:extLst>
          </p:cNvPr>
          <p:cNvSpPr/>
          <p:nvPr/>
        </p:nvSpPr>
        <p:spPr bwMode="white">
          <a:xfrm>
            <a:off x="2102280" y="1762947"/>
            <a:ext cx="5478096" cy="178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DDAD194-CE55-B270-928B-3BFA6932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7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9C9A507-51AF-CA49-1597-4AB412661CF3}"/>
              </a:ext>
            </a:extLst>
          </p:cNvPr>
          <p:cNvSpPr/>
          <p:nvPr/>
        </p:nvSpPr>
        <p:spPr bwMode="white">
          <a:xfrm>
            <a:off x="2121322" y="3116644"/>
            <a:ext cx="6446606" cy="183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453BDB90-978B-54C1-AB96-C2AB863B10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1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="" xmlns:a16="http://schemas.microsoft.com/office/drawing/2014/main" id="{F2E857EB-D4BE-3F5C-156B-28F81DCA10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0" y="3203784"/>
            <a:ext cx="11520000" cy="110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98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3555AD1C-C654-2939-EEFD-07B31BED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2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4D51F49F-D05C-2617-BF1E-693BDD61E8A5}"/>
              </a:ext>
            </a:extLst>
          </p:cNvPr>
          <p:cNvSpPr/>
          <p:nvPr/>
        </p:nvSpPr>
        <p:spPr bwMode="white">
          <a:xfrm>
            <a:off x="2644958" y="1943584"/>
            <a:ext cx="152330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A0AE9893-DC2A-12C4-BF0B-4019C5153241}"/>
              </a:ext>
            </a:extLst>
          </p:cNvPr>
          <p:cNvSpPr/>
          <p:nvPr/>
        </p:nvSpPr>
        <p:spPr bwMode="white">
          <a:xfrm>
            <a:off x="5120330" y="1943584"/>
            <a:ext cx="218975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36223FA5-E186-E0DD-4260-EAEE83C85146}"/>
              </a:ext>
            </a:extLst>
          </p:cNvPr>
          <p:cNvSpPr/>
          <p:nvPr/>
        </p:nvSpPr>
        <p:spPr bwMode="white">
          <a:xfrm>
            <a:off x="7233917" y="1943584"/>
            <a:ext cx="361785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60C00528-DCFE-0CB8-E6FF-69C8F4DD5EA2}"/>
              </a:ext>
            </a:extLst>
          </p:cNvPr>
          <p:cNvSpPr/>
          <p:nvPr/>
        </p:nvSpPr>
        <p:spPr bwMode="white">
          <a:xfrm>
            <a:off x="9023801" y="1943584"/>
            <a:ext cx="523636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5A579A91-91E4-2BFB-5B5B-CF195EA1E365}"/>
              </a:ext>
            </a:extLst>
          </p:cNvPr>
          <p:cNvSpPr/>
          <p:nvPr/>
        </p:nvSpPr>
        <p:spPr bwMode="white">
          <a:xfrm>
            <a:off x="826512" y="2535044"/>
            <a:ext cx="361785" cy="305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C696189E-D9C4-CAA7-6946-B894D2C8ACE8}"/>
              </a:ext>
            </a:extLst>
          </p:cNvPr>
          <p:cNvSpPr/>
          <p:nvPr/>
        </p:nvSpPr>
        <p:spPr bwMode="white">
          <a:xfrm>
            <a:off x="2587834" y="2535044"/>
            <a:ext cx="599801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D9466C35-3C30-6916-3ABC-B26EB85E91EB}"/>
              </a:ext>
            </a:extLst>
          </p:cNvPr>
          <p:cNvSpPr/>
          <p:nvPr/>
        </p:nvSpPr>
        <p:spPr bwMode="white">
          <a:xfrm>
            <a:off x="5082247" y="2535044"/>
            <a:ext cx="599801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33481239-DF8D-3BFC-8BE8-08CC19B064FB}"/>
              </a:ext>
            </a:extLst>
          </p:cNvPr>
          <p:cNvSpPr/>
          <p:nvPr/>
        </p:nvSpPr>
        <p:spPr bwMode="white">
          <a:xfrm>
            <a:off x="7195834" y="2535044"/>
            <a:ext cx="742611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94F658B3-022D-B078-03B7-D4B48DE05996}"/>
              </a:ext>
            </a:extLst>
          </p:cNvPr>
          <p:cNvSpPr/>
          <p:nvPr/>
        </p:nvSpPr>
        <p:spPr bwMode="white">
          <a:xfrm>
            <a:off x="8985719" y="2554123"/>
            <a:ext cx="904462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87D0A242-77B5-F834-04F4-DB44975C4B01}"/>
              </a:ext>
            </a:extLst>
          </p:cNvPr>
          <p:cNvSpPr/>
          <p:nvPr/>
        </p:nvSpPr>
        <p:spPr bwMode="white">
          <a:xfrm>
            <a:off x="826512" y="3164662"/>
            <a:ext cx="361785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8D32F162-363F-6F50-CCB9-4676260B4235}"/>
              </a:ext>
            </a:extLst>
          </p:cNvPr>
          <p:cNvSpPr/>
          <p:nvPr/>
        </p:nvSpPr>
        <p:spPr bwMode="white">
          <a:xfrm>
            <a:off x="2578314" y="3164662"/>
            <a:ext cx="609322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B2DEFD9D-E26F-EDA6-606E-1A91CA4D93AB}"/>
              </a:ext>
            </a:extLst>
          </p:cNvPr>
          <p:cNvSpPr/>
          <p:nvPr/>
        </p:nvSpPr>
        <p:spPr bwMode="white">
          <a:xfrm>
            <a:off x="5101289" y="3164662"/>
            <a:ext cx="580760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CF440248-0248-5FF1-70B7-27A2008EC557}"/>
              </a:ext>
            </a:extLst>
          </p:cNvPr>
          <p:cNvSpPr/>
          <p:nvPr/>
        </p:nvSpPr>
        <p:spPr bwMode="white">
          <a:xfrm>
            <a:off x="7195834" y="3164662"/>
            <a:ext cx="742611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BC550BD5-F743-B6EB-C648-4AA8EDD9127D}"/>
              </a:ext>
            </a:extLst>
          </p:cNvPr>
          <p:cNvSpPr/>
          <p:nvPr/>
        </p:nvSpPr>
        <p:spPr bwMode="white">
          <a:xfrm>
            <a:off x="8985719" y="3183741"/>
            <a:ext cx="904462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="" xmlns:a16="http://schemas.microsoft.com/office/drawing/2014/main" id="{CFF6CEDA-2F0B-1278-F1AD-CB931F11814E}"/>
              </a:ext>
            </a:extLst>
          </p:cNvPr>
          <p:cNvSpPr/>
          <p:nvPr/>
        </p:nvSpPr>
        <p:spPr bwMode="white">
          <a:xfrm>
            <a:off x="826512" y="3784740"/>
            <a:ext cx="361785" cy="305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3210887D-C9B9-4B4C-5C5C-B873D4D7D50B}"/>
              </a:ext>
            </a:extLst>
          </p:cNvPr>
          <p:cNvSpPr/>
          <p:nvPr/>
        </p:nvSpPr>
        <p:spPr bwMode="white">
          <a:xfrm>
            <a:off x="2587834" y="3784740"/>
            <a:ext cx="599801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="" xmlns:a16="http://schemas.microsoft.com/office/drawing/2014/main" id="{A361FBEE-5780-EC84-05F4-ACAA3BF63DD7}"/>
              </a:ext>
            </a:extLst>
          </p:cNvPr>
          <p:cNvSpPr/>
          <p:nvPr/>
        </p:nvSpPr>
        <p:spPr bwMode="white">
          <a:xfrm>
            <a:off x="5082247" y="3784740"/>
            <a:ext cx="599801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="" xmlns:a16="http://schemas.microsoft.com/office/drawing/2014/main" id="{23210228-6B54-AF55-DC10-E3075D71EE10}"/>
              </a:ext>
            </a:extLst>
          </p:cNvPr>
          <p:cNvSpPr/>
          <p:nvPr/>
        </p:nvSpPr>
        <p:spPr bwMode="white">
          <a:xfrm>
            <a:off x="7195834" y="3784740"/>
            <a:ext cx="742611" cy="29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="" xmlns:a16="http://schemas.microsoft.com/office/drawing/2014/main" id="{78AED4B2-023A-F401-382E-359F5ECAFC5B}"/>
              </a:ext>
            </a:extLst>
          </p:cNvPr>
          <p:cNvSpPr/>
          <p:nvPr/>
        </p:nvSpPr>
        <p:spPr bwMode="white">
          <a:xfrm>
            <a:off x="8985719" y="3803819"/>
            <a:ext cx="904462" cy="2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>
            <a:extLst>
              <a:ext uri="{FF2B5EF4-FFF2-40B4-BE49-F238E27FC236}">
                <a16:creationId xmlns="" xmlns:a16="http://schemas.microsoft.com/office/drawing/2014/main" id="{D4FFAE1B-4CF9-D76E-FFCE-6B2E095E43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515763"/>
            <a:ext cx="11520000" cy="54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>
            <a:extLst>
              <a:ext uri="{FF2B5EF4-FFF2-40B4-BE49-F238E27FC236}">
                <a16:creationId xmlns="" xmlns:a16="http://schemas.microsoft.com/office/drawing/2014/main" id="{F9A3B642-13F3-A433-94AD-7FE864C1A99E}"/>
              </a:ext>
            </a:extLst>
          </p:cNvPr>
          <p:cNvSpPr/>
          <p:nvPr/>
        </p:nvSpPr>
        <p:spPr bwMode="white">
          <a:xfrm>
            <a:off x="1016925" y="4583131"/>
            <a:ext cx="8644760" cy="33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DBCB477-877D-EAD8-BF04-DADEAE9641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B7697FBF-B1DF-7ACA-E9EC-43104EED8ABC}"/>
              </a:ext>
            </a:extLst>
          </p:cNvPr>
          <p:cNvSpPr/>
          <p:nvPr/>
        </p:nvSpPr>
        <p:spPr bwMode="white">
          <a:xfrm>
            <a:off x="2673520" y="2332758"/>
            <a:ext cx="5711528" cy="223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1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E9B5D07-38F6-1F6B-8D5C-85E494D4B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t="35189" r="30144"/>
          <a:stretch/>
        </p:blipFill>
        <p:spPr>
          <a:xfrm>
            <a:off x="2016580" y="2243668"/>
            <a:ext cx="8134955" cy="2720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73FAC296-550D-9F8F-FEAE-9A9B9CA5A1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6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D247DF0C-4D7D-7E9E-C590-2EBDF3C02D7A}"/>
              </a:ext>
            </a:extLst>
          </p:cNvPr>
          <p:cNvSpPr/>
          <p:nvPr/>
        </p:nvSpPr>
        <p:spPr bwMode="white">
          <a:xfrm>
            <a:off x="2778247" y="2994246"/>
            <a:ext cx="228495" cy="24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41C573D-8D94-85BF-9C00-653062C45CDA}"/>
              </a:ext>
            </a:extLst>
          </p:cNvPr>
          <p:cNvSpPr/>
          <p:nvPr/>
        </p:nvSpPr>
        <p:spPr bwMode="white">
          <a:xfrm>
            <a:off x="4463404" y="2994246"/>
            <a:ext cx="218975" cy="24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708A20C0-5BD1-3031-E3CB-E58466DD33D3}"/>
              </a:ext>
            </a:extLst>
          </p:cNvPr>
          <p:cNvSpPr/>
          <p:nvPr/>
        </p:nvSpPr>
        <p:spPr bwMode="white">
          <a:xfrm>
            <a:off x="8757223" y="2994246"/>
            <a:ext cx="218975" cy="24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88322D6B-D575-F2A9-441A-C6A6B6FF1CB3}"/>
              </a:ext>
            </a:extLst>
          </p:cNvPr>
          <p:cNvSpPr/>
          <p:nvPr/>
        </p:nvSpPr>
        <p:spPr bwMode="white">
          <a:xfrm>
            <a:off x="10242446" y="3003790"/>
            <a:ext cx="228495" cy="238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D78BF27-C7E5-D129-4C32-F072E37460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2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E7B5FB8-66E7-874C-D8D2-2D100791D5D9}"/>
              </a:ext>
            </a:extLst>
          </p:cNvPr>
          <p:cNvSpPr/>
          <p:nvPr/>
        </p:nvSpPr>
        <p:spPr bwMode="white">
          <a:xfrm>
            <a:off x="1607206" y="3091016"/>
            <a:ext cx="380826" cy="315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A786A581-AC20-AE7E-A8EE-7C98767FDD35}"/>
              </a:ext>
            </a:extLst>
          </p:cNvPr>
          <p:cNvSpPr/>
          <p:nvPr/>
        </p:nvSpPr>
        <p:spPr bwMode="white">
          <a:xfrm>
            <a:off x="4739504" y="3091016"/>
            <a:ext cx="714049" cy="315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EB89C740-A0C9-8552-6BBC-87862777C53F}"/>
              </a:ext>
            </a:extLst>
          </p:cNvPr>
          <p:cNvSpPr/>
          <p:nvPr/>
        </p:nvSpPr>
        <p:spPr bwMode="white">
          <a:xfrm>
            <a:off x="7243438" y="3081467"/>
            <a:ext cx="714048" cy="32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74004D7-94F7-F910-15C5-C74CB6B90906}"/>
              </a:ext>
            </a:extLst>
          </p:cNvPr>
          <p:cNvSpPr/>
          <p:nvPr/>
        </p:nvSpPr>
        <p:spPr bwMode="white">
          <a:xfrm>
            <a:off x="9671206" y="3081467"/>
            <a:ext cx="704528" cy="32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="" xmlns:a16="http://schemas.microsoft.com/office/drawing/2014/main" id="{09106F1C-266B-4F2F-B8DA-42A32421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3" y="3767300"/>
            <a:ext cx="11520000" cy="2360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E01A3448-C837-CF60-AE99-035A4C09A37A}"/>
              </a:ext>
            </a:extLst>
          </p:cNvPr>
          <p:cNvSpPr/>
          <p:nvPr/>
        </p:nvSpPr>
        <p:spPr bwMode="white">
          <a:xfrm>
            <a:off x="1685475" y="5716698"/>
            <a:ext cx="714049" cy="324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11639F30-5A78-8125-E96D-6B98D84C9EB3}"/>
              </a:ext>
            </a:extLst>
          </p:cNvPr>
          <p:cNvSpPr/>
          <p:nvPr/>
        </p:nvSpPr>
        <p:spPr bwMode="white">
          <a:xfrm>
            <a:off x="4570235" y="5716698"/>
            <a:ext cx="704528" cy="31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2AB258AF-1EF0-D2A1-9E91-97A0A2AA727F}"/>
              </a:ext>
            </a:extLst>
          </p:cNvPr>
          <p:cNvSpPr/>
          <p:nvPr/>
        </p:nvSpPr>
        <p:spPr bwMode="white">
          <a:xfrm>
            <a:off x="7150334" y="5716698"/>
            <a:ext cx="714048" cy="31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C9AEFE2A-1744-847A-31AE-37E12E570240}"/>
              </a:ext>
            </a:extLst>
          </p:cNvPr>
          <p:cNvSpPr/>
          <p:nvPr/>
        </p:nvSpPr>
        <p:spPr bwMode="white">
          <a:xfrm>
            <a:off x="9825640" y="5716698"/>
            <a:ext cx="371305" cy="31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4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32E1AD91-16E1-588D-23B5-D0938C50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0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343B4E3-B72D-3644-9AC5-B6F0E16935A9}"/>
              </a:ext>
            </a:extLst>
          </p:cNvPr>
          <p:cNvSpPr/>
          <p:nvPr/>
        </p:nvSpPr>
        <p:spPr bwMode="white">
          <a:xfrm>
            <a:off x="6367537" y="541269"/>
            <a:ext cx="552198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F3FD19B5-937E-A00F-1591-7AE3275F2451}"/>
              </a:ext>
            </a:extLst>
          </p:cNvPr>
          <p:cNvSpPr/>
          <p:nvPr/>
        </p:nvSpPr>
        <p:spPr bwMode="white">
          <a:xfrm>
            <a:off x="9176132" y="541269"/>
            <a:ext cx="552198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EEA0E8B9-948F-F184-453C-40323FA47061}"/>
              </a:ext>
            </a:extLst>
          </p:cNvPr>
          <p:cNvSpPr/>
          <p:nvPr/>
        </p:nvSpPr>
        <p:spPr bwMode="white">
          <a:xfrm>
            <a:off x="6976859" y="1667049"/>
            <a:ext cx="552198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3530CDA3-9E48-AE54-C1C1-230CADA9776E}"/>
              </a:ext>
            </a:extLst>
          </p:cNvPr>
          <p:cNvSpPr/>
          <p:nvPr/>
        </p:nvSpPr>
        <p:spPr bwMode="white">
          <a:xfrm>
            <a:off x="9518876" y="1667049"/>
            <a:ext cx="533157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1B9DA848-0C0D-144A-9432-92A383271C41}"/>
              </a:ext>
            </a:extLst>
          </p:cNvPr>
          <p:cNvSpPr/>
          <p:nvPr/>
        </p:nvSpPr>
        <p:spPr bwMode="white">
          <a:xfrm>
            <a:off x="2778247" y="3355718"/>
            <a:ext cx="218975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314648E9-8E45-44B5-0CF4-C7EC2C81F0A7}"/>
              </a:ext>
            </a:extLst>
          </p:cNvPr>
          <p:cNvSpPr/>
          <p:nvPr/>
        </p:nvSpPr>
        <p:spPr bwMode="white">
          <a:xfrm>
            <a:off x="9680727" y="3355718"/>
            <a:ext cx="152330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A320302F-DE85-8BFC-8BA3-32582BD6E52D}"/>
              </a:ext>
            </a:extLst>
          </p:cNvPr>
          <p:cNvSpPr/>
          <p:nvPr/>
        </p:nvSpPr>
        <p:spPr bwMode="white">
          <a:xfrm>
            <a:off x="2521190" y="3918607"/>
            <a:ext cx="390347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7146CB30-7FFE-F743-2334-7D1ECC4FB2AF}"/>
              </a:ext>
            </a:extLst>
          </p:cNvPr>
          <p:cNvSpPr/>
          <p:nvPr/>
        </p:nvSpPr>
        <p:spPr bwMode="white">
          <a:xfrm>
            <a:off x="8566809" y="3918607"/>
            <a:ext cx="390347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E996AF8C-027F-D456-C75C-4E2FC22643AA}"/>
              </a:ext>
            </a:extLst>
          </p:cNvPr>
          <p:cNvSpPr/>
          <p:nvPr/>
        </p:nvSpPr>
        <p:spPr bwMode="white">
          <a:xfrm>
            <a:off x="3216198" y="4481497"/>
            <a:ext cx="361785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C8061C4F-0CF0-D0E1-02D0-BE4BF9FC56EE}"/>
              </a:ext>
            </a:extLst>
          </p:cNvPr>
          <p:cNvSpPr/>
          <p:nvPr/>
        </p:nvSpPr>
        <p:spPr bwMode="white">
          <a:xfrm>
            <a:off x="8814347" y="4481497"/>
            <a:ext cx="571239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="" xmlns:a16="http://schemas.microsoft.com/office/drawing/2014/main" id="{ADE60A7D-6C4A-177F-54A8-696136B8B8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910819"/>
            <a:ext cx="11520000" cy="1281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5370BF17-0A5E-CC72-2AC3-4BE0F6D00392}"/>
              </a:ext>
            </a:extLst>
          </p:cNvPr>
          <p:cNvSpPr/>
          <p:nvPr/>
        </p:nvSpPr>
        <p:spPr bwMode="white">
          <a:xfrm>
            <a:off x="2007074" y="5781379"/>
            <a:ext cx="218975" cy="248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626841EB-046B-4B4D-BFEF-E95A5AD1BE08}"/>
              </a:ext>
            </a:extLst>
          </p:cNvPr>
          <p:cNvSpPr/>
          <p:nvPr/>
        </p:nvSpPr>
        <p:spPr bwMode="white">
          <a:xfrm>
            <a:off x="4796628" y="5790946"/>
            <a:ext cx="371305" cy="23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5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8AC017F4-A129-CCBA-67A6-4FA9FE7A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D2442326-B979-5AEA-13AE-9E12B1B91D62}"/>
              </a:ext>
            </a:extLst>
          </p:cNvPr>
          <p:cNvSpPr/>
          <p:nvPr/>
        </p:nvSpPr>
        <p:spPr bwMode="white">
          <a:xfrm>
            <a:off x="10956495" y="1170701"/>
            <a:ext cx="285619" cy="238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EF8278D-5980-0085-C75C-9C5D122E758D}"/>
              </a:ext>
            </a:extLst>
          </p:cNvPr>
          <p:cNvSpPr/>
          <p:nvPr/>
        </p:nvSpPr>
        <p:spPr bwMode="white">
          <a:xfrm>
            <a:off x="10956495" y="1781111"/>
            <a:ext cx="285619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EB3A20A8-4A80-6F45-F5DE-41AA792D7084}"/>
              </a:ext>
            </a:extLst>
          </p:cNvPr>
          <p:cNvSpPr/>
          <p:nvPr/>
        </p:nvSpPr>
        <p:spPr bwMode="white">
          <a:xfrm>
            <a:off x="10956495" y="2381984"/>
            <a:ext cx="285619" cy="238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5B553D18-B0A3-2691-7099-F6D2B2944864}"/>
              </a:ext>
            </a:extLst>
          </p:cNvPr>
          <p:cNvSpPr/>
          <p:nvPr/>
        </p:nvSpPr>
        <p:spPr bwMode="white">
          <a:xfrm>
            <a:off x="10956495" y="2992394"/>
            <a:ext cx="285619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C4A3F946-A530-81F7-F8CE-940BE8D889D6}"/>
              </a:ext>
            </a:extLst>
          </p:cNvPr>
          <p:cNvSpPr/>
          <p:nvPr/>
        </p:nvSpPr>
        <p:spPr bwMode="white">
          <a:xfrm>
            <a:off x="10908892" y="4184602"/>
            <a:ext cx="333223" cy="30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A1E85DC-F5AF-AFA3-6433-3847662612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B38916C-E396-20C9-1070-3133A3707BDF}"/>
              </a:ext>
            </a:extLst>
          </p:cNvPr>
          <p:cNvSpPr/>
          <p:nvPr/>
        </p:nvSpPr>
        <p:spPr bwMode="white">
          <a:xfrm>
            <a:off x="4996561" y="1218892"/>
            <a:ext cx="295140" cy="24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B5773226-9E50-3F2E-4306-C1B070D7F9AB}"/>
              </a:ext>
            </a:extLst>
          </p:cNvPr>
          <p:cNvSpPr/>
          <p:nvPr/>
        </p:nvSpPr>
        <p:spPr bwMode="white">
          <a:xfrm>
            <a:off x="5539239" y="3098912"/>
            <a:ext cx="238016" cy="23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9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B4C31CC1-9A6E-DB41-1C90-A572707BD7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2908466"/>
            <a:ext cx="11520000" cy="2412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C44815F-5590-EB75-2D0C-206456EAC77B}"/>
              </a:ext>
            </a:extLst>
          </p:cNvPr>
          <p:cNvSpPr/>
          <p:nvPr/>
        </p:nvSpPr>
        <p:spPr bwMode="white">
          <a:xfrm>
            <a:off x="4939611" y="3766586"/>
            <a:ext cx="266578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B5E2533D-B648-C322-2355-EB7912A143CE}"/>
              </a:ext>
            </a:extLst>
          </p:cNvPr>
          <p:cNvSpPr/>
          <p:nvPr/>
        </p:nvSpPr>
        <p:spPr bwMode="white">
          <a:xfrm>
            <a:off x="7700603" y="3766586"/>
            <a:ext cx="295140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="" xmlns:a16="http://schemas.microsoft.com/office/drawing/2014/main" id="{8951D5E0-D5A8-3381-CCBC-7E59D1AD78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340544"/>
            <a:ext cx="11520000" cy="2438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A7B9C46D-F53B-B8C9-56F3-70D6A9B7B0D2}"/>
              </a:ext>
            </a:extLst>
          </p:cNvPr>
          <p:cNvSpPr/>
          <p:nvPr/>
        </p:nvSpPr>
        <p:spPr bwMode="white">
          <a:xfrm>
            <a:off x="4892008" y="550081"/>
            <a:ext cx="295140" cy="24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39E1D97B-0A7D-F717-59BD-9C5B6D667C08}"/>
              </a:ext>
            </a:extLst>
          </p:cNvPr>
          <p:cNvSpPr/>
          <p:nvPr/>
        </p:nvSpPr>
        <p:spPr bwMode="white">
          <a:xfrm>
            <a:off x="9281033" y="1778733"/>
            <a:ext cx="257057" cy="25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4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788BB522-F908-2C19-A99C-A2BB7C1F9C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7FED222-0E19-2324-64D9-A5E0766FF36D}"/>
              </a:ext>
            </a:extLst>
          </p:cNvPr>
          <p:cNvSpPr/>
          <p:nvPr/>
        </p:nvSpPr>
        <p:spPr bwMode="white">
          <a:xfrm>
            <a:off x="1940429" y="2169263"/>
            <a:ext cx="314181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00418627-D9C0-D7C1-CCF4-3D27C38D8996}"/>
              </a:ext>
            </a:extLst>
          </p:cNvPr>
          <p:cNvSpPr/>
          <p:nvPr/>
        </p:nvSpPr>
        <p:spPr bwMode="white">
          <a:xfrm>
            <a:off x="5453553" y="2169263"/>
            <a:ext cx="314181" cy="131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5B7509F6-2E9F-B106-520E-0F9388BD8D57}"/>
              </a:ext>
            </a:extLst>
          </p:cNvPr>
          <p:cNvSpPr/>
          <p:nvPr/>
        </p:nvSpPr>
        <p:spPr bwMode="white">
          <a:xfrm>
            <a:off x="10032991" y="2102606"/>
            <a:ext cx="361785" cy="25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4E8B571E-9FA7-4691-CE12-5E1C45CEE8B7}"/>
              </a:ext>
            </a:extLst>
          </p:cNvPr>
          <p:cNvSpPr/>
          <p:nvPr/>
        </p:nvSpPr>
        <p:spPr bwMode="white">
          <a:xfrm>
            <a:off x="2616396" y="2931058"/>
            <a:ext cx="314181" cy="18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1AC4AE10-3DAA-7ED6-530E-787C07C1F3FC}"/>
              </a:ext>
            </a:extLst>
          </p:cNvPr>
          <p:cNvSpPr/>
          <p:nvPr/>
        </p:nvSpPr>
        <p:spPr bwMode="white">
          <a:xfrm>
            <a:off x="5424991" y="2873924"/>
            <a:ext cx="371305" cy="24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5EB45665-210E-E2E9-44BF-78807F7B55F8}"/>
              </a:ext>
            </a:extLst>
          </p:cNvPr>
          <p:cNvSpPr/>
          <p:nvPr/>
        </p:nvSpPr>
        <p:spPr bwMode="white">
          <a:xfrm>
            <a:off x="10204363" y="2864401"/>
            <a:ext cx="361785" cy="24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="" xmlns:a16="http://schemas.microsoft.com/office/drawing/2014/main" id="{F6826DFF-706B-3189-21BB-AD4EE2B514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66" y="3121507"/>
            <a:ext cx="11520000" cy="303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E4EFD682-4A03-6D45-B234-803B7CC48117}"/>
              </a:ext>
            </a:extLst>
          </p:cNvPr>
          <p:cNvSpPr/>
          <p:nvPr/>
        </p:nvSpPr>
        <p:spPr bwMode="white">
          <a:xfrm>
            <a:off x="2057027" y="4561030"/>
            <a:ext cx="1132958" cy="32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433C985C-9820-EAC1-D958-BA76276A1C79}"/>
              </a:ext>
            </a:extLst>
          </p:cNvPr>
          <p:cNvSpPr/>
          <p:nvPr/>
        </p:nvSpPr>
        <p:spPr bwMode="white">
          <a:xfrm>
            <a:off x="4103970" y="4570563"/>
            <a:ext cx="971107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B92A236A-E571-2DF2-6F4F-A35A044E97F0}"/>
              </a:ext>
            </a:extLst>
          </p:cNvPr>
          <p:cNvSpPr/>
          <p:nvPr/>
        </p:nvSpPr>
        <p:spPr bwMode="white">
          <a:xfrm>
            <a:off x="6236598" y="4570563"/>
            <a:ext cx="647404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CBC0A4A6-7C1B-81AD-CFD5-C5D719108F08}"/>
              </a:ext>
            </a:extLst>
          </p:cNvPr>
          <p:cNvSpPr/>
          <p:nvPr/>
        </p:nvSpPr>
        <p:spPr bwMode="white">
          <a:xfrm>
            <a:off x="7959837" y="4570563"/>
            <a:ext cx="1132958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06D877D1-B22E-CB10-32CE-67E6E5AD88C4}"/>
              </a:ext>
            </a:extLst>
          </p:cNvPr>
          <p:cNvSpPr/>
          <p:nvPr/>
        </p:nvSpPr>
        <p:spPr bwMode="white">
          <a:xfrm>
            <a:off x="10016300" y="4570563"/>
            <a:ext cx="961586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5DE2ABEE-BBFC-3467-45F2-566950E7B8E0}"/>
              </a:ext>
            </a:extLst>
          </p:cNvPr>
          <p:cNvSpPr/>
          <p:nvPr/>
        </p:nvSpPr>
        <p:spPr bwMode="white">
          <a:xfrm>
            <a:off x="1999904" y="5771755"/>
            <a:ext cx="1323371" cy="32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ADCB7B87-9483-377F-C224-7CE2B8241DE5}"/>
              </a:ext>
            </a:extLst>
          </p:cNvPr>
          <p:cNvSpPr/>
          <p:nvPr/>
        </p:nvSpPr>
        <p:spPr bwMode="white">
          <a:xfrm>
            <a:off x="4361027" y="5771755"/>
            <a:ext cx="637884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="" xmlns:a16="http://schemas.microsoft.com/office/drawing/2014/main" id="{F82119ED-0E2C-0482-ED1A-459BA15BB0B6}"/>
              </a:ext>
            </a:extLst>
          </p:cNvPr>
          <p:cNvSpPr/>
          <p:nvPr/>
        </p:nvSpPr>
        <p:spPr bwMode="white">
          <a:xfrm>
            <a:off x="5998581" y="5771755"/>
            <a:ext cx="1304330" cy="32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B670A580-E0F4-AD06-C27D-96C1C4F3FD74}"/>
              </a:ext>
            </a:extLst>
          </p:cNvPr>
          <p:cNvSpPr/>
          <p:nvPr/>
        </p:nvSpPr>
        <p:spPr bwMode="white">
          <a:xfrm>
            <a:off x="7950317" y="5771755"/>
            <a:ext cx="1313851" cy="32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="" xmlns:a16="http://schemas.microsoft.com/office/drawing/2014/main" id="{355ABC22-6507-F428-0AA5-4B1E179B5423}"/>
              </a:ext>
            </a:extLst>
          </p:cNvPr>
          <p:cNvSpPr/>
          <p:nvPr/>
        </p:nvSpPr>
        <p:spPr bwMode="white">
          <a:xfrm>
            <a:off x="10016300" y="5771755"/>
            <a:ext cx="1132958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6</cp:revision>
  <dcterms:created xsi:type="dcterms:W3CDTF">2023-07-20T00:26:43Z</dcterms:created>
  <dcterms:modified xsi:type="dcterms:W3CDTF">2023-07-25T16:24:12Z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