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99"/>
          <a:stretch>
            <a:fillRect/>
          </a:stretch>
        </p:blipFill>
        <p:spPr>
          <a:xfrm>
            <a:off x="487680" y="2828290"/>
            <a:ext cx="11357610" cy="1150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58"/>
          <a:stretch>
            <a:fillRect/>
          </a:stretch>
        </p:blipFill>
        <p:spPr>
          <a:xfrm>
            <a:off x="3392170" y="2085975"/>
            <a:ext cx="5069840" cy="1284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4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928264" y="1903449"/>
            <a:ext cx="209454" cy="23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31465" y="2437130"/>
            <a:ext cx="438785" cy="593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91702" y="2608481"/>
            <a:ext cx="209454" cy="23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832727" y="3323041"/>
            <a:ext cx="218975" cy="23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140033" y="3856579"/>
            <a:ext cx="218975" cy="228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062876" y="3856579"/>
            <a:ext cx="380826" cy="228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4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72555" y="887095"/>
            <a:ext cx="1383030" cy="156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483360" y="2040255"/>
            <a:ext cx="3208655" cy="1530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0" y="3230200"/>
            <a:ext cx="11520000" cy="2403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22985" y="4084320"/>
            <a:ext cx="5106670" cy="1549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0" y="880700"/>
            <a:ext cx="11520000" cy="2500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1210310" y="2043430"/>
            <a:ext cx="5560060" cy="937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0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81760" y="1885950"/>
            <a:ext cx="5777230" cy="1956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YTY1YTJmZjRhMDVhODY4MWZkM2Y1NjZmNGFiZDE4Mj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