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92"/>
          <a:stretch>
            <a:fillRect/>
          </a:stretch>
        </p:blipFill>
        <p:spPr>
          <a:xfrm>
            <a:off x="1328420" y="3319145"/>
            <a:ext cx="10256520" cy="1092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58"/>
          <a:stretch>
            <a:fillRect/>
          </a:stretch>
        </p:blipFill>
        <p:spPr>
          <a:xfrm>
            <a:off x="3392170" y="2322195"/>
            <a:ext cx="5069840" cy="128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8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35504" y="2469408"/>
            <a:ext cx="523636" cy="2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58479" y="2469408"/>
            <a:ext cx="685487" cy="2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1454" y="2469408"/>
            <a:ext cx="685487" cy="2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42578" y="2469408"/>
            <a:ext cx="533158" cy="2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73652" y="3013463"/>
            <a:ext cx="523636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58479" y="3013463"/>
            <a:ext cx="685487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81454" y="3013463"/>
            <a:ext cx="533158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04429" y="3013463"/>
            <a:ext cx="695008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326720"/>
            <a:ext cx="11520000" cy="2728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197695" y="4089944"/>
            <a:ext cx="952066" cy="238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4568340" y="4089944"/>
            <a:ext cx="942545" cy="238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372870" y="4455160"/>
            <a:ext cx="1954530" cy="171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3556635" y="4455160"/>
            <a:ext cx="1954530" cy="171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6516370" y="4455160"/>
            <a:ext cx="1954530" cy="171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8470900" y="4455160"/>
            <a:ext cx="1954530" cy="171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3360" y="1033145"/>
            <a:ext cx="4455795" cy="94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3360" y="2672715"/>
            <a:ext cx="3503295" cy="9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81405"/>
            <a:ext cx="11520000" cy="274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026285" y="5279390"/>
            <a:ext cx="3449955" cy="133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6685" y="2467610"/>
            <a:ext cx="7665720" cy="199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