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image" Target="../media/image5.png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09"/>
          <a:stretch>
            <a:fillRect/>
          </a:stretch>
        </p:blipFill>
        <p:spPr>
          <a:xfrm>
            <a:off x="1556385" y="3155315"/>
            <a:ext cx="9633585" cy="1188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58"/>
          <a:stretch>
            <a:fillRect/>
          </a:stretch>
        </p:blipFill>
        <p:spPr>
          <a:xfrm>
            <a:off x="3392170" y="2066925"/>
            <a:ext cx="5069840" cy="1284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808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102280" y="2019342"/>
            <a:ext cx="780694" cy="228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939438" y="2019342"/>
            <a:ext cx="790214" cy="228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462413" y="2019342"/>
            <a:ext cx="790214" cy="228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309090" y="2019342"/>
            <a:ext cx="942545" cy="228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870585" y="2578100"/>
            <a:ext cx="1872615" cy="1263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>
            <p:custDataLst>
              <p:tags r:id="rId3"/>
            </p:custDataLst>
          </p:nvPr>
        </p:nvSpPr>
        <p:spPr bwMode="white">
          <a:xfrm>
            <a:off x="3245485" y="2578100"/>
            <a:ext cx="2851150" cy="1263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>
            <p:custDataLst>
              <p:tags r:id="rId4"/>
            </p:custDataLst>
          </p:nvPr>
        </p:nvSpPr>
        <p:spPr bwMode="white">
          <a:xfrm>
            <a:off x="6326171" y="2426011"/>
            <a:ext cx="1872615" cy="1263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>
            <p:custDataLst>
              <p:tags r:id="rId5"/>
            </p:custDataLst>
          </p:nvPr>
        </p:nvSpPr>
        <p:spPr bwMode="white">
          <a:xfrm>
            <a:off x="8252460" y="2501900"/>
            <a:ext cx="3460115" cy="1263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img_167772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23900"/>
            <a:ext cx="11520000" cy="1805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3" name="矩形 32"/>
          <p:cNvSpPr/>
          <p:nvPr>
            <p:custDataLst>
              <p:tags r:id="rId8"/>
            </p:custDataLst>
          </p:nvPr>
        </p:nvSpPr>
        <p:spPr bwMode="white">
          <a:xfrm>
            <a:off x="1007404" y="4961280"/>
            <a:ext cx="1323371" cy="229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/>
          <p:cNvSpPr/>
          <p:nvPr>
            <p:custDataLst>
              <p:tags r:id="rId9"/>
            </p:custDataLst>
          </p:nvPr>
        </p:nvSpPr>
        <p:spPr bwMode="white">
          <a:xfrm>
            <a:off x="3101950" y="4961280"/>
            <a:ext cx="1304330" cy="229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/>
          <p:cNvSpPr/>
          <p:nvPr>
            <p:custDataLst>
              <p:tags r:id="rId10"/>
            </p:custDataLst>
          </p:nvPr>
        </p:nvSpPr>
        <p:spPr bwMode="white">
          <a:xfrm>
            <a:off x="5206016" y="4961280"/>
            <a:ext cx="1294809" cy="229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矩形 35"/>
          <p:cNvSpPr/>
          <p:nvPr>
            <p:custDataLst>
              <p:tags r:id="rId11"/>
            </p:custDataLst>
          </p:nvPr>
        </p:nvSpPr>
        <p:spPr bwMode="white">
          <a:xfrm>
            <a:off x="7262479" y="4961280"/>
            <a:ext cx="1323371" cy="229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7" name="矩形 36"/>
          <p:cNvSpPr/>
          <p:nvPr>
            <p:custDataLst>
              <p:tags r:id="rId12"/>
            </p:custDataLst>
          </p:nvPr>
        </p:nvSpPr>
        <p:spPr bwMode="white">
          <a:xfrm>
            <a:off x="9357024" y="4961280"/>
            <a:ext cx="1323371" cy="229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" grpId="0" bldLvl="0" animBg="1"/>
      <p:bldP spid="29" grpId="0" bldLvl="0" animBg="1"/>
      <p:bldP spid="30" grpId="0" bldLvl="0" animBg="1"/>
      <p:bldP spid="31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17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825190" y="1630482"/>
            <a:ext cx="390347" cy="248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615074" y="1630482"/>
            <a:ext cx="390346" cy="248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404958" y="1630482"/>
            <a:ext cx="390347" cy="248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204363" y="1630482"/>
            <a:ext cx="380827" cy="248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749024" y="2614390"/>
            <a:ext cx="552198" cy="238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557950" y="2614390"/>
            <a:ext cx="533157" cy="238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338314" y="2614390"/>
            <a:ext cx="552198" cy="238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204363" y="2614390"/>
            <a:ext cx="380827" cy="238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061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16685" y="1972310"/>
            <a:ext cx="4799330" cy="1587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10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483107" y="2360778"/>
            <a:ext cx="218975" cy="228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587173" y="2360778"/>
            <a:ext cx="209454" cy="228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195834" y="2360778"/>
            <a:ext cx="228495" cy="228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413818" y="2360778"/>
            <a:ext cx="152330" cy="228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978512" y="2932429"/>
            <a:ext cx="209454" cy="238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082578" y="2932429"/>
            <a:ext cx="209454" cy="238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101289" y="2932429"/>
            <a:ext cx="218975" cy="238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709950" y="2932429"/>
            <a:ext cx="218975" cy="238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385586" y="2932429"/>
            <a:ext cx="152330" cy="228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880661" y="2932429"/>
            <a:ext cx="218975" cy="238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6196165" y="3542190"/>
            <a:ext cx="152330" cy="228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6691239" y="3542190"/>
            <a:ext cx="209454" cy="238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COMMONDATA" val="eyJoZGlkIjoiYTY1YTJmZjRhMDVhODY4MWZkM2Y1NjZmNGFiZDE4MjE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7</cp:revision>
  <dcterms:created xsi:type="dcterms:W3CDTF">2023-07-20T00:26:00Z</dcterms:created>
  <dcterms:modified xsi:type="dcterms:W3CDTF">2023-07-26T10:18:08Z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