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73"/>
          <a:stretch>
            <a:fillRect/>
          </a:stretch>
        </p:blipFill>
        <p:spPr>
          <a:xfrm>
            <a:off x="2135505" y="2702560"/>
            <a:ext cx="8133080" cy="1452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73"/>
          <a:stretch>
            <a:fillRect/>
          </a:stretch>
        </p:blipFill>
        <p:spPr>
          <a:xfrm>
            <a:off x="2920365" y="1988185"/>
            <a:ext cx="6863080" cy="891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3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081256" y="1944220"/>
            <a:ext cx="152331" cy="21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14016" y="2077829"/>
            <a:ext cx="1313851" cy="305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62214" y="2287786"/>
            <a:ext cx="218975" cy="23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73388" y="2831766"/>
            <a:ext cx="209454" cy="22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73388" y="3184875"/>
            <a:ext cx="218975" cy="23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5" y="3547700"/>
            <a:ext cx="11520000" cy="2350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5170170" y="3642995"/>
            <a:ext cx="336550" cy="69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2409029" y="3815220"/>
            <a:ext cx="209454" cy="22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7388335" y="3815220"/>
            <a:ext cx="361785" cy="22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3903773" y="5372570"/>
            <a:ext cx="342743" cy="22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6426748" y="5363016"/>
            <a:ext cx="342743" cy="238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1470453" y="5363045"/>
            <a:ext cx="342743" cy="22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9032668" y="5372570"/>
            <a:ext cx="342743" cy="22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98500" y="1052830"/>
            <a:ext cx="1669415" cy="1347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11525" y="1034415"/>
            <a:ext cx="1637665" cy="1365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25840" y="1161415"/>
            <a:ext cx="2335530" cy="1130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92800" y="1360170"/>
            <a:ext cx="2040890" cy="931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1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/>
        </p:nvSpPr>
        <p:spPr bwMode="white">
          <a:xfrm>
            <a:off x="2035810" y="1183005"/>
            <a:ext cx="3113405" cy="175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2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694170" y="2987675"/>
            <a:ext cx="4144645" cy="1167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35768" y="3559061"/>
            <a:ext cx="352264" cy="228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30512" y="3549540"/>
            <a:ext cx="380826" cy="238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10942" y="3559061"/>
            <a:ext cx="228495" cy="228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7</cp:revision>
  <dcterms:created xsi:type="dcterms:W3CDTF">2023-07-20T00:26:00Z</dcterms:created>
  <dcterms:modified xsi:type="dcterms:W3CDTF">2023-07-26T10:17:40Z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