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3"/>
          <a:stretch>
            <a:fillRect/>
          </a:stretch>
        </p:blipFill>
        <p:spPr>
          <a:xfrm>
            <a:off x="2979420" y="2302510"/>
            <a:ext cx="6863080" cy="89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6"/>
          <a:stretch>
            <a:fillRect/>
          </a:stretch>
        </p:blipFill>
        <p:spPr>
          <a:xfrm>
            <a:off x="3259455" y="2863850"/>
            <a:ext cx="6583045" cy="138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00545" y="2505710"/>
            <a:ext cx="685800" cy="67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38380" y="2677231"/>
            <a:ext cx="685487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2297" y="2677231"/>
            <a:ext cx="1009191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10214" y="3401961"/>
            <a:ext cx="3960595" cy="295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0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02435" y="2948940"/>
            <a:ext cx="6616700" cy="92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0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78220" y="2762250"/>
            <a:ext cx="5586095" cy="166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9057" y="2991382"/>
            <a:ext cx="361785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30512" y="2991382"/>
            <a:ext cx="352264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20528" y="2991382"/>
            <a:ext cx="35226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6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54300" y="2496820"/>
            <a:ext cx="4392930" cy="120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1YTJmZjRhMDVhODY4MWZkM2Y1NjZmNGFiZDE4Mj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2023-07-20T00:26:00Z</dcterms:created>
  <dcterms:modified xsi:type="dcterms:W3CDTF">2023-07-25T16:00:13Z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