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4" r:id="rId5"/>
    <p:sldId id="263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58" y="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8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50"/>
          <a:stretch>
            <a:fillRect/>
          </a:stretch>
        </p:blipFill>
        <p:spPr>
          <a:xfrm>
            <a:off x="1831975" y="2330450"/>
            <a:ext cx="8816340" cy="15005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45"/>
          <a:stretch>
            <a:fillRect/>
          </a:stretch>
        </p:blipFill>
        <p:spPr>
          <a:xfrm>
            <a:off x="2595245" y="1889760"/>
            <a:ext cx="7000875" cy="1238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423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788099" y="3268161"/>
            <a:ext cx="152330" cy="219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539570" y="3268161"/>
            <a:ext cx="218975" cy="228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319603" y="3268161"/>
            <a:ext cx="218975" cy="228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071074" y="3268161"/>
            <a:ext cx="209454" cy="219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769057" y="3611419"/>
            <a:ext cx="209454" cy="228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539570" y="3611419"/>
            <a:ext cx="228495" cy="228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319603" y="3620954"/>
            <a:ext cx="218975" cy="2288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071074" y="3611419"/>
            <a:ext cx="209454" cy="2383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49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834765" y="1181735"/>
            <a:ext cx="1790065" cy="11182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263005" y="1115060"/>
            <a:ext cx="1894840" cy="1232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795305" y="1114859"/>
            <a:ext cx="1799404" cy="12326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821895"/>
            <a:ext cx="11520000" cy="2262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8623935" y="3910330"/>
            <a:ext cx="1522730" cy="10566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5"/>
            </p:custDataLst>
          </p:nvPr>
        </p:nvSpPr>
        <p:spPr bwMode="white">
          <a:xfrm>
            <a:off x="5415280" y="4110990"/>
            <a:ext cx="1541780" cy="666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6"/>
            </p:custDataLst>
          </p:nvPr>
        </p:nvSpPr>
        <p:spPr bwMode="white">
          <a:xfrm>
            <a:off x="2178685" y="4225925"/>
            <a:ext cx="1551305" cy="362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animBg="1"/>
      <p:bldP spid="8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979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557619" y="3223116"/>
            <a:ext cx="209454" cy="2385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395107" y="3232660"/>
            <a:ext cx="218975" cy="229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692910" y="3500120"/>
            <a:ext cx="419100" cy="3619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549090" y="3499884"/>
            <a:ext cx="228495" cy="229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ldLvl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166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4787265" y="2742565"/>
            <a:ext cx="1308735" cy="13239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681057" y="3266508"/>
            <a:ext cx="352264" cy="228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YTY1YTJmZjRhMDVhODY4MWZkM2Y1NjZmNGFiZDE4Mj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   Windy 。</cp:lastModifiedBy>
  <cp:revision>6</cp:revision>
  <dcterms:created xsi:type="dcterms:W3CDTF">2023-07-20T00:26:00Z</dcterms:created>
  <dcterms:modified xsi:type="dcterms:W3CDTF">2023-07-26T10:17:16Z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2052-11.1.0.14036</vt:lpwstr>
  </property>
</Properties>
</file>