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81"/>
          <a:stretch>
            <a:fillRect/>
          </a:stretch>
        </p:blipFill>
        <p:spPr>
          <a:xfrm>
            <a:off x="1362710" y="2595880"/>
            <a:ext cx="9796145" cy="1170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5"/>
          <a:stretch>
            <a:fillRect/>
          </a:stretch>
        </p:blipFill>
        <p:spPr>
          <a:xfrm>
            <a:off x="2595245" y="1889760"/>
            <a:ext cx="7000875" cy="1238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53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462905" y="1991360"/>
            <a:ext cx="345440" cy="635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21123" y="2162740"/>
            <a:ext cx="209454" cy="228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51975" y="2887345"/>
            <a:ext cx="323850" cy="66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654479" y="3059341"/>
            <a:ext cx="209454" cy="228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58545" y="3059341"/>
            <a:ext cx="209454" cy="228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38644" y="3059341"/>
            <a:ext cx="209454" cy="228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624060" y="3783965"/>
            <a:ext cx="526415" cy="87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835371" y="3965480"/>
            <a:ext cx="218975" cy="228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044165" y="3965480"/>
            <a:ext cx="218975" cy="228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728991" y="3965480"/>
            <a:ext cx="209454" cy="228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9" grpId="0" bldLvl="0" animBg="1"/>
      <p:bldP spid="10" grpId="0" animBg="1"/>
      <p:bldP spid="11" grpId="0" animBg="1"/>
      <p:bldP spid="12" grpId="0" animBg="1"/>
      <p:bldP spid="14" grpId="0" bldLvl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1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50035" y="2474595"/>
            <a:ext cx="472440" cy="676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06700" y="2474595"/>
            <a:ext cx="273050" cy="676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53840" y="2474595"/>
            <a:ext cx="349250" cy="825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67220" y="2474595"/>
            <a:ext cx="374650" cy="676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33410" y="2474595"/>
            <a:ext cx="240665" cy="676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71025" y="2474595"/>
            <a:ext cx="273050" cy="676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00050"/>
            <a:ext cx="11520000" cy="2484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1892935" y="4121785"/>
            <a:ext cx="523875" cy="73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5"/>
            </p:custDataLst>
          </p:nvPr>
        </p:nvSpPr>
        <p:spPr bwMode="white">
          <a:xfrm>
            <a:off x="1892300" y="4954270"/>
            <a:ext cx="523875" cy="73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6"/>
            </p:custDataLst>
          </p:nvPr>
        </p:nvSpPr>
        <p:spPr bwMode="white">
          <a:xfrm>
            <a:off x="4462780" y="4022725"/>
            <a:ext cx="523875" cy="73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7"/>
            </p:custDataLst>
          </p:nvPr>
        </p:nvSpPr>
        <p:spPr bwMode="white">
          <a:xfrm>
            <a:off x="7031990" y="3964305"/>
            <a:ext cx="523875" cy="73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8"/>
            </p:custDataLst>
          </p:nvPr>
        </p:nvSpPr>
        <p:spPr bwMode="white">
          <a:xfrm>
            <a:off x="9759315" y="4022725"/>
            <a:ext cx="523875" cy="73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9"/>
            </p:custDataLst>
          </p:nvPr>
        </p:nvSpPr>
        <p:spPr bwMode="white">
          <a:xfrm>
            <a:off x="4462145" y="4859020"/>
            <a:ext cx="523875" cy="73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0"/>
            </p:custDataLst>
          </p:nvPr>
        </p:nvSpPr>
        <p:spPr bwMode="white">
          <a:xfrm>
            <a:off x="7031990" y="4859020"/>
            <a:ext cx="523875" cy="73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11"/>
            </p:custDataLst>
          </p:nvPr>
        </p:nvSpPr>
        <p:spPr bwMode="white">
          <a:xfrm>
            <a:off x="9759315" y="4954270"/>
            <a:ext cx="523875" cy="73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7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4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50900" y="1785620"/>
            <a:ext cx="5549265" cy="2477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3"/>
            </p:custDataLst>
          </p:nvPr>
        </p:nvSpPr>
        <p:spPr bwMode="white">
          <a:xfrm>
            <a:off x="7486650" y="1785620"/>
            <a:ext cx="4393565" cy="2477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08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110479" y="1392028"/>
            <a:ext cx="2208793" cy="305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88297" y="2003601"/>
            <a:ext cx="152330" cy="219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35504" y="1994045"/>
            <a:ext cx="218975" cy="229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129520" y="2003601"/>
            <a:ext cx="209454" cy="219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405289" y="2003601"/>
            <a:ext cx="209454" cy="229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