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11"/>
          <a:stretch>
            <a:fillRect/>
          </a:stretch>
        </p:blipFill>
        <p:spPr>
          <a:xfrm>
            <a:off x="2235200" y="2411730"/>
            <a:ext cx="7720965" cy="162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5"/>
          <a:stretch>
            <a:fillRect/>
          </a:stretch>
        </p:blipFill>
        <p:spPr>
          <a:xfrm>
            <a:off x="2646045" y="1880235"/>
            <a:ext cx="7000875" cy="123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3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777586" y="1887394"/>
            <a:ext cx="218975" cy="238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71801" y="1896941"/>
            <a:ext cx="218975" cy="22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59603" y="2441075"/>
            <a:ext cx="218975" cy="22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38842" y="2441075"/>
            <a:ext cx="218975" cy="21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77719" y="2603361"/>
            <a:ext cx="228495" cy="22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59603" y="2784739"/>
            <a:ext cx="218975" cy="238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38842" y="2784739"/>
            <a:ext cx="218975" cy="238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0" y="3147015"/>
            <a:ext cx="11520000" cy="169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3076758" y="3252299"/>
            <a:ext cx="152330" cy="22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5266510" y="3252299"/>
            <a:ext cx="209454" cy="22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3048196" y="3606436"/>
            <a:ext cx="228495" cy="22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5266510" y="3606436"/>
            <a:ext cx="209454" cy="22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2353188" y="4247712"/>
            <a:ext cx="1294809" cy="29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6341110" y="3950970"/>
            <a:ext cx="596265" cy="88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8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21586" y="2441177"/>
            <a:ext cx="209454" cy="21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39900" y="2441177"/>
            <a:ext cx="218975" cy="22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86776" y="2441177"/>
            <a:ext cx="218975" cy="21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19404" y="2450723"/>
            <a:ext cx="199933" cy="22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37785" y="2450723"/>
            <a:ext cx="218975" cy="22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21586" y="2794404"/>
            <a:ext cx="218975" cy="22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39900" y="2784857"/>
            <a:ext cx="228495" cy="22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86776" y="2784857"/>
            <a:ext cx="218975" cy="23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919404" y="2803951"/>
            <a:ext cx="209454" cy="22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937785" y="2803951"/>
            <a:ext cx="209454" cy="22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8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798560" y="1056640"/>
            <a:ext cx="1785620" cy="110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7245" y="853440"/>
            <a:ext cx="1132840" cy="130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54095" y="853440"/>
            <a:ext cx="1094740" cy="1366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53480" y="854075"/>
            <a:ext cx="1132840" cy="1308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9000"/>
            <a:ext cx="11520000" cy="1798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6852920" y="4860925"/>
            <a:ext cx="2946400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9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93024" y="3330964"/>
            <a:ext cx="209454" cy="22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58876" y="3330964"/>
            <a:ext cx="142809" cy="22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72330" y="3330964"/>
            <a:ext cx="209454" cy="22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52297" y="3330964"/>
            <a:ext cx="209454" cy="22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93024" y="3683290"/>
            <a:ext cx="218975" cy="22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39834" y="3683290"/>
            <a:ext cx="209454" cy="22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62809" y="3683290"/>
            <a:ext cx="218975" cy="22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42776" y="3683290"/>
            <a:ext cx="218975" cy="22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