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6"/>
          <a:stretch>
            <a:fillRect/>
          </a:stretch>
        </p:blipFill>
        <p:spPr>
          <a:xfrm>
            <a:off x="2315210" y="2595245"/>
            <a:ext cx="8213090" cy="1383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4"/>
          <a:stretch>
            <a:fillRect/>
          </a:stretch>
        </p:blipFill>
        <p:spPr>
          <a:xfrm>
            <a:off x="2557145" y="1711960"/>
            <a:ext cx="7521575" cy="130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0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966347" y="1970759"/>
            <a:ext cx="218975" cy="238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87834" y="2514033"/>
            <a:ext cx="352264" cy="238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48165" y="3610112"/>
            <a:ext cx="209454" cy="238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4600"/>
            <a:ext cx="11520000" cy="2956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809875" y="5260340"/>
            <a:ext cx="2056130" cy="107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7767320" y="5260340"/>
            <a:ext cx="3443605" cy="115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62175" y="1806575"/>
            <a:ext cx="3900805" cy="1152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90380" y="2083307"/>
            <a:ext cx="1799404" cy="87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81355"/>
            <a:ext cx="11520000" cy="2218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822450" y="4758690"/>
            <a:ext cx="8388985" cy="174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0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26285" y="2892425"/>
            <a:ext cx="5136515" cy="1264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