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71"/>
          <a:stretch>
            <a:fillRect/>
          </a:stretch>
        </p:blipFill>
        <p:spPr>
          <a:xfrm>
            <a:off x="2506345" y="2456180"/>
            <a:ext cx="7628255" cy="1506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4"/>
          <a:stretch>
            <a:fillRect/>
          </a:stretch>
        </p:blipFill>
        <p:spPr>
          <a:xfrm>
            <a:off x="2557145" y="1957705"/>
            <a:ext cx="7521575" cy="1303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16991" y="2064761"/>
            <a:ext cx="913983" cy="4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11801" y="2017142"/>
            <a:ext cx="1085355" cy="542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54148" y="1979047"/>
            <a:ext cx="961586" cy="6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76727" y="2721904"/>
            <a:ext cx="647404" cy="295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59471" y="2893333"/>
            <a:ext cx="885421" cy="723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292363" y="2798095"/>
            <a:ext cx="1266247" cy="8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920396" y="2960000"/>
            <a:ext cx="818776" cy="657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04900"/>
            <a:ext cx="11520000" cy="2460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3206677" y="6131614"/>
            <a:ext cx="199933" cy="228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6481785" y="6131614"/>
            <a:ext cx="228495" cy="228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9756892" y="6122078"/>
            <a:ext cx="847338" cy="238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8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35810" y="1179830"/>
            <a:ext cx="5604510" cy="191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19075"/>
            <a:ext cx="11520000" cy="2758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3105785" y="5414010"/>
            <a:ext cx="334010" cy="252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8757285" y="5414010"/>
            <a:ext cx="334010" cy="252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3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26115" y="2930690"/>
            <a:ext cx="4265256" cy="304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