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69"/>
          <a:stretch>
            <a:fillRect/>
          </a:stretch>
        </p:blipFill>
        <p:spPr>
          <a:xfrm>
            <a:off x="918845" y="2686685"/>
            <a:ext cx="10160635" cy="8820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6"/>
          <a:stretch>
            <a:fillRect/>
          </a:stretch>
        </p:blipFill>
        <p:spPr>
          <a:xfrm>
            <a:off x="3018790" y="1943100"/>
            <a:ext cx="6154420" cy="889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69057" y="2103172"/>
            <a:ext cx="933024" cy="228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434842" y="2103172"/>
            <a:ext cx="933024" cy="228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91107" y="2103172"/>
            <a:ext cx="933023" cy="228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56892" y="2103172"/>
            <a:ext cx="942545" cy="228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836295" y="2687320"/>
            <a:ext cx="1865630" cy="152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3"/>
            </p:custDataLst>
          </p:nvPr>
        </p:nvSpPr>
        <p:spPr bwMode="white">
          <a:xfrm>
            <a:off x="3300095" y="2551430"/>
            <a:ext cx="1865630" cy="152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>
            <p:custDataLst>
              <p:tags r:id="rId4"/>
            </p:custDataLst>
          </p:nvPr>
        </p:nvSpPr>
        <p:spPr bwMode="white">
          <a:xfrm>
            <a:off x="6158230" y="2551430"/>
            <a:ext cx="1865630" cy="152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>
            <p:custDataLst>
              <p:tags r:id="rId5"/>
            </p:custDataLst>
          </p:nvPr>
        </p:nvSpPr>
        <p:spPr bwMode="white">
          <a:xfrm>
            <a:off x="8392795" y="2551430"/>
            <a:ext cx="1865630" cy="1523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47700"/>
            <a:ext cx="11520000" cy="2404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1475" y="4921250"/>
            <a:ext cx="6211570" cy="12319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77500"/>
            <a:ext cx="11520000" cy="2553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0" name="矩形 29"/>
          <p:cNvSpPr/>
          <p:nvPr>
            <p:custDataLst>
              <p:tags r:id="rId4"/>
            </p:custDataLst>
          </p:nvPr>
        </p:nvSpPr>
        <p:spPr bwMode="white">
          <a:xfrm>
            <a:off x="3444875" y="1525270"/>
            <a:ext cx="488950" cy="266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>
            <p:custDataLst>
              <p:tags r:id="rId5"/>
            </p:custDataLst>
          </p:nvPr>
        </p:nvSpPr>
        <p:spPr bwMode="white">
          <a:xfrm>
            <a:off x="6719801" y="1515889"/>
            <a:ext cx="352263" cy="276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>
            <p:custDataLst>
              <p:tags r:id="rId6"/>
            </p:custDataLst>
          </p:nvPr>
        </p:nvSpPr>
        <p:spPr bwMode="white">
          <a:xfrm>
            <a:off x="6976859" y="2154208"/>
            <a:ext cx="209454" cy="22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>
            <p:custDataLst>
              <p:tags r:id="rId7"/>
            </p:custDataLst>
          </p:nvPr>
        </p:nvSpPr>
        <p:spPr bwMode="white">
          <a:xfrm>
            <a:off x="3425652" y="2830636"/>
            <a:ext cx="218975" cy="228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0" grpId="0" bldLvl="0" animBg="1"/>
      <p:bldP spid="31" grpId="0" bldLvl="0" animBg="1"/>
      <p:bldP spid="32" grpId="0" bldLvl="0" animBg="1"/>
      <p:bldP spid="3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47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54150" y="1075055"/>
            <a:ext cx="5369560" cy="10198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69110" y="2773045"/>
            <a:ext cx="8738870" cy="169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3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424661" y="1446429"/>
            <a:ext cx="2846677" cy="304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473917" y="2227896"/>
            <a:ext cx="152330" cy="219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464066" y="2218366"/>
            <a:ext cx="228495" cy="22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615735" y="2218366"/>
            <a:ext cx="218975" cy="238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6767404" y="2218366"/>
            <a:ext cx="209454" cy="238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28264" y="2218366"/>
            <a:ext cx="218975" cy="2382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42380" y="2227896"/>
            <a:ext cx="209454" cy="22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129851" y="2799701"/>
            <a:ext cx="209454" cy="22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473917" y="3400096"/>
            <a:ext cx="152330" cy="22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625586" y="3400096"/>
            <a:ext cx="142809" cy="22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6262809" y="3400096"/>
            <a:ext cx="209454" cy="22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272000" y="3400096"/>
            <a:ext cx="209454" cy="22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919074" y="3400096"/>
            <a:ext cx="209454" cy="22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928264" y="3400096"/>
            <a:ext cx="218975" cy="2287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YTY1YTJmZjRhMDVhODY4MWZkM2Y1NjZmNGFiZDE4MjE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