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3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30"/>
          <a:stretch>
            <a:fillRect/>
          </a:stretch>
        </p:blipFill>
        <p:spPr>
          <a:xfrm>
            <a:off x="2963545" y="2555875"/>
            <a:ext cx="7110730" cy="141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1874520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770" y="2429510"/>
            <a:ext cx="1548765" cy="99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290570" y="2315210"/>
            <a:ext cx="1548765" cy="99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6033770" y="2315210"/>
            <a:ext cx="1548765" cy="99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649970" y="2213610"/>
            <a:ext cx="1548765" cy="99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78446" y="1816915"/>
            <a:ext cx="2227834" cy="304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7487" y="1826437"/>
            <a:ext cx="1923173" cy="304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83305" y="2378732"/>
            <a:ext cx="2922842" cy="2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86049" y="2378732"/>
            <a:ext cx="2046942" cy="304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83107" y="2931027"/>
            <a:ext cx="2703867" cy="304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16595" y="3492844"/>
            <a:ext cx="2703867" cy="28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9610" y="2161540"/>
            <a:ext cx="4001770" cy="1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03670" y="2021840"/>
            <a:ext cx="5116830" cy="1405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35000"/>
            <a:ext cx="11520000" cy="192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301553" y="4394039"/>
            <a:ext cx="209454" cy="21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748694" y="4394039"/>
            <a:ext cx="199933" cy="21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2778247" y="4909463"/>
            <a:ext cx="352264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7119669" y="4909463"/>
            <a:ext cx="352264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8519206" y="4909463"/>
            <a:ext cx="466512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9966347" y="4909463"/>
            <a:ext cx="466512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05610" y="1848485"/>
            <a:ext cx="4942205" cy="162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