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4" r:id="rId5"/>
    <p:sldId id="262" r:id="rId6"/>
    <p:sldId id="260" r:id="rId7"/>
    <p:sldId id="258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9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image" Target="../media/image5.png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image" Target="../media/image7.png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83"/>
          <a:stretch>
            <a:fillRect/>
          </a:stretch>
        </p:blipFill>
        <p:spPr>
          <a:xfrm>
            <a:off x="1969770" y="2529205"/>
            <a:ext cx="8252460" cy="11283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86"/>
          <a:stretch>
            <a:fillRect/>
          </a:stretch>
        </p:blipFill>
        <p:spPr>
          <a:xfrm>
            <a:off x="3101340" y="1844675"/>
            <a:ext cx="6154420" cy="889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568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769057" y="1969367"/>
            <a:ext cx="894942" cy="2285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434842" y="1969367"/>
            <a:ext cx="933024" cy="2285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091107" y="1969367"/>
            <a:ext cx="942544" cy="2285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756892" y="1969367"/>
            <a:ext cx="780694" cy="2285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1001395" y="2540635"/>
            <a:ext cx="1662430" cy="1129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>
            <p:custDataLst>
              <p:tags r:id="rId3"/>
            </p:custDataLst>
          </p:nvPr>
        </p:nvSpPr>
        <p:spPr bwMode="white">
          <a:xfrm>
            <a:off x="3528695" y="2540635"/>
            <a:ext cx="1662430" cy="1129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>
            <p:custDataLst>
              <p:tags r:id="rId4"/>
            </p:custDataLst>
          </p:nvPr>
        </p:nvSpPr>
        <p:spPr bwMode="white">
          <a:xfrm>
            <a:off x="6170295" y="2540635"/>
            <a:ext cx="1662430" cy="1129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>
            <p:custDataLst>
              <p:tags r:id="rId5"/>
            </p:custDataLst>
          </p:nvPr>
        </p:nvSpPr>
        <p:spPr bwMode="white">
          <a:xfrm>
            <a:off x="8811895" y="2540635"/>
            <a:ext cx="1662430" cy="1129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9" name="img_167772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013155"/>
            <a:ext cx="11520000" cy="25694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0" name="矩形 29"/>
          <p:cNvSpPr/>
          <p:nvPr>
            <p:custDataLst>
              <p:tags r:id="rId8"/>
            </p:custDataLst>
          </p:nvPr>
        </p:nvSpPr>
        <p:spPr bwMode="white">
          <a:xfrm>
            <a:off x="2873454" y="6143187"/>
            <a:ext cx="295140" cy="2292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1" name="矩形 30"/>
          <p:cNvSpPr/>
          <p:nvPr>
            <p:custDataLst>
              <p:tags r:id="rId9"/>
            </p:custDataLst>
          </p:nvPr>
        </p:nvSpPr>
        <p:spPr bwMode="white">
          <a:xfrm>
            <a:off x="7890842" y="6143187"/>
            <a:ext cx="285619" cy="2292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2" name="矩形 31"/>
          <p:cNvSpPr/>
          <p:nvPr>
            <p:custDataLst>
              <p:tags r:id="rId10"/>
            </p:custDataLst>
          </p:nvPr>
        </p:nvSpPr>
        <p:spPr bwMode="white">
          <a:xfrm>
            <a:off x="3566795" y="5140325"/>
            <a:ext cx="1662430" cy="1129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3" name="矩形 32"/>
          <p:cNvSpPr/>
          <p:nvPr>
            <p:custDataLst>
              <p:tags r:id="rId11"/>
            </p:custDataLst>
          </p:nvPr>
        </p:nvSpPr>
        <p:spPr bwMode="white">
          <a:xfrm>
            <a:off x="8570595" y="5140325"/>
            <a:ext cx="1662430" cy="1129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" grpId="0" bldLvl="0" animBg="1"/>
      <p:bldP spid="26" grpId="0" bldLvl="0" animBg="1"/>
      <p:bldP spid="27" grpId="0" bldLvl="0" animBg="1"/>
      <p:bldP spid="28" grpId="0" bldLvl="0" animBg="1"/>
      <p:bldP spid="30" grpId="0" bldLvl="0" animBg="1"/>
      <p:bldP spid="31" grpId="0" bldLvl="0" animBg="1"/>
      <p:bldP spid="32" grpId="0" bldLvl="0" animBg="1"/>
      <p:bldP spid="3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57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09445" y="1322070"/>
            <a:ext cx="266700" cy="238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537917" y="1321904"/>
            <a:ext cx="342743" cy="238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128859" y="2017142"/>
            <a:ext cx="352264" cy="2285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4103370" y="1322070"/>
            <a:ext cx="266700" cy="238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3"/>
            </p:custDataLst>
          </p:nvPr>
        </p:nvSpPr>
        <p:spPr bwMode="white">
          <a:xfrm>
            <a:off x="6911340" y="1322070"/>
            <a:ext cx="266700" cy="238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2541270" y="2007870"/>
            <a:ext cx="266700" cy="238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887300"/>
            <a:ext cx="11520000" cy="36907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7"/>
            </p:custDataLst>
          </p:nvPr>
        </p:nvSpPr>
        <p:spPr bwMode="white">
          <a:xfrm>
            <a:off x="870585" y="4707255"/>
            <a:ext cx="3634105" cy="1870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8"/>
            </p:custDataLst>
          </p:nvPr>
        </p:nvSpPr>
        <p:spPr bwMode="white">
          <a:xfrm>
            <a:off x="5148580" y="4871085"/>
            <a:ext cx="6491605" cy="1968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6" grpId="0" animBg="1"/>
      <p:bldP spid="2" grpId="0" bldLvl="0" animBg="1"/>
      <p:bldP spid="7" grpId="0" bldLvl="0" animBg="1"/>
      <p:bldP spid="8" grpId="0" bldLvl="0" animBg="1"/>
      <p:bldP spid="10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48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330960" y="2665730"/>
            <a:ext cx="4557395" cy="1143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COMMONDATA" val="eyJoZGlkIjoiYTY1YTJmZjRhMDVhODY4MWZkM2Y1NjZmNGFiZDE4MjE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   Windy 。</cp:lastModifiedBy>
  <cp:revision>5</cp:revision>
  <dcterms:created xsi:type="dcterms:W3CDTF">2023-07-20T00:26:00Z</dcterms:created>
  <dcterms:modified xsi:type="dcterms:W3CDTF">2023-07-26T10:15:21Z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2052-11.1.0.14036</vt:lpwstr>
  </property>
</Properties>
</file>