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85"/>
          <a:stretch>
            <a:fillRect/>
          </a:stretch>
        </p:blipFill>
        <p:spPr>
          <a:xfrm>
            <a:off x="1134745" y="3256280"/>
            <a:ext cx="10163175" cy="822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86"/>
          <a:stretch>
            <a:fillRect/>
          </a:stretch>
        </p:blipFill>
        <p:spPr>
          <a:xfrm>
            <a:off x="3179445" y="2227580"/>
            <a:ext cx="6154420" cy="88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16727" y="2057571"/>
            <a:ext cx="618842" cy="238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72991" y="2057571"/>
            <a:ext cx="628363" cy="228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91107" y="2057571"/>
            <a:ext cx="780694" cy="238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95041" y="2057571"/>
            <a:ext cx="780694" cy="238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97585" y="2590800"/>
            <a:ext cx="1558925" cy="1355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3"/>
            </p:custDataLst>
          </p:nvPr>
        </p:nvSpPr>
        <p:spPr bwMode="white">
          <a:xfrm>
            <a:off x="3342640" y="2451100"/>
            <a:ext cx="1558925" cy="1355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4"/>
            </p:custDataLst>
          </p:nvPr>
        </p:nvSpPr>
        <p:spPr bwMode="white">
          <a:xfrm>
            <a:off x="6313170" y="2590800"/>
            <a:ext cx="1558925" cy="1355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5"/>
            </p:custDataLst>
          </p:nvPr>
        </p:nvSpPr>
        <p:spPr bwMode="white">
          <a:xfrm>
            <a:off x="8630285" y="2451100"/>
            <a:ext cx="1558925" cy="1355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1388231" y="2535177"/>
            <a:ext cx="285619" cy="238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996561" y="2535177"/>
            <a:ext cx="285619" cy="238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300231" y="2487476"/>
            <a:ext cx="380827" cy="314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518410" y="1264920"/>
            <a:ext cx="1085850" cy="1222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3"/>
            </p:custDataLst>
          </p:nvPr>
        </p:nvSpPr>
        <p:spPr bwMode="white">
          <a:xfrm>
            <a:off x="6087110" y="1264920"/>
            <a:ext cx="1034415" cy="1118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11200"/>
            <a:ext cx="11520000" cy="2226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1698625" y="4719955"/>
            <a:ext cx="6577330" cy="1868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" grpId="0" bldLvl="0" animBg="1"/>
      <p:bldP spid="18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2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89380" y="1603375"/>
            <a:ext cx="5188585" cy="2476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6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16760" y="2543810"/>
            <a:ext cx="3814445" cy="1193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