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2315845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01"/>
          <a:stretch>
            <a:fillRect/>
          </a:stretch>
        </p:blipFill>
        <p:spPr>
          <a:xfrm>
            <a:off x="3179445" y="3027045"/>
            <a:ext cx="6386195" cy="1149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20991" y="2523442"/>
            <a:ext cx="533157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57884" y="2523442"/>
            <a:ext cx="342742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80528" y="2532973"/>
            <a:ext cx="371306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35305" y="3057155"/>
            <a:ext cx="695008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72198" y="3057155"/>
            <a:ext cx="514115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80528" y="3066685"/>
            <a:ext cx="371306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09904" y="3590868"/>
            <a:ext cx="761653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96033" y="3600398"/>
            <a:ext cx="666446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80528" y="3600398"/>
            <a:ext cx="371306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4198" y="1391673"/>
            <a:ext cx="561719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72793" y="1391673"/>
            <a:ext cx="733090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62479" y="1391673"/>
            <a:ext cx="390347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09223" y="1391673"/>
            <a:ext cx="390347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64198" y="1888404"/>
            <a:ext cx="561719" cy="238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82314" y="1888404"/>
            <a:ext cx="723570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62479" y="1888404"/>
            <a:ext cx="399867" cy="238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09223" y="1888404"/>
            <a:ext cx="380826" cy="238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26049" y="2375583"/>
            <a:ext cx="714049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01355" y="2385136"/>
            <a:ext cx="704528" cy="238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29057" y="2375583"/>
            <a:ext cx="761652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75801" y="2375583"/>
            <a:ext cx="761652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38200"/>
            <a:ext cx="11520000" cy="180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2"/>
            </p:custDataLst>
          </p:nvPr>
        </p:nvSpPr>
        <p:spPr bwMode="white">
          <a:xfrm>
            <a:off x="1793875" y="4560570"/>
            <a:ext cx="5898515" cy="134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3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1950" y="1562735"/>
            <a:ext cx="3992880" cy="177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0" y="3623900"/>
            <a:ext cx="11520000" cy="179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077085" y="4414520"/>
            <a:ext cx="5094605" cy="1243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577652" y="2121459"/>
            <a:ext cx="37130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42512" y="2121459"/>
            <a:ext cx="37130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1YTJmZjRhMDVhODY4MWZkM2Y1NjZmNGFiZDE4Mj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2023-07-20T00:26:00Z</dcterms:created>
  <dcterms:modified xsi:type="dcterms:W3CDTF">2023-07-25T15:50:27Z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