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78"/>
          <a:stretch>
            <a:fillRect/>
          </a:stretch>
        </p:blipFill>
        <p:spPr>
          <a:xfrm>
            <a:off x="2088515" y="3110865"/>
            <a:ext cx="8513445" cy="114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6"/>
          <a:stretch>
            <a:fillRect/>
          </a:stretch>
        </p:blipFill>
        <p:spPr>
          <a:xfrm>
            <a:off x="3568700" y="2311400"/>
            <a:ext cx="5053965" cy="130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2064198" y="3074751"/>
            <a:ext cx="285619" cy="22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652826" y="3093802"/>
            <a:ext cx="285619" cy="21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417060" y="2103120"/>
            <a:ext cx="1200150" cy="1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9973945" y="2103120"/>
            <a:ext cx="1200150" cy="1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73719" y="1788571"/>
            <a:ext cx="780694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20198" y="1788571"/>
            <a:ext cx="790214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66677" y="1788571"/>
            <a:ext cx="771173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70560" y="2407920"/>
            <a:ext cx="3155315" cy="1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3"/>
            </p:custDataLst>
          </p:nvPr>
        </p:nvSpPr>
        <p:spPr bwMode="white">
          <a:xfrm>
            <a:off x="4061460" y="2319020"/>
            <a:ext cx="3256280" cy="147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4"/>
            </p:custDataLst>
          </p:nvPr>
        </p:nvSpPr>
        <p:spPr bwMode="white">
          <a:xfrm>
            <a:off x="7553325" y="2319020"/>
            <a:ext cx="3319780" cy="147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bldLvl="0" animBg="1"/>
      <p:bldP spid="35" grpId="0" bldLvl="0" animBg="1"/>
      <p:bldP spid="3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369060" y="2245995"/>
            <a:ext cx="6503035" cy="148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98550" y="1960880"/>
            <a:ext cx="5125720" cy="110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5" y="4004900"/>
            <a:ext cx="11520000" cy="219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786130" y="4892040"/>
            <a:ext cx="7069455" cy="15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