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22"/>
          <a:stretch>
            <a:fillRect/>
          </a:stretch>
        </p:blipFill>
        <p:spPr>
          <a:xfrm>
            <a:off x="1759585" y="2928620"/>
            <a:ext cx="8926830" cy="1075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6"/>
          <a:stretch>
            <a:fillRect/>
          </a:stretch>
        </p:blipFill>
        <p:spPr>
          <a:xfrm>
            <a:off x="3662045" y="2301875"/>
            <a:ext cx="5053965" cy="130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91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835041" y="3488219"/>
            <a:ext cx="228495" cy="22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04628" y="3488219"/>
            <a:ext cx="209454" cy="22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64066" y="4222588"/>
            <a:ext cx="342743" cy="22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78150" y="4222750"/>
            <a:ext cx="247650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73256" y="4222588"/>
            <a:ext cx="209454" cy="22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253950" y="4222588"/>
            <a:ext cx="228495" cy="22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81256" y="4222588"/>
            <a:ext cx="209454" cy="22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38210" y="4222750"/>
            <a:ext cx="247650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023801" y="4222588"/>
            <a:ext cx="228495" cy="22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823537" y="4222588"/>
            <a:ext cx="209454" cy="22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bldLvl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4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19175" y="960755"/>
            <a:ext cx="5596890" cy="161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3428955"/>
            <a:ext cx="11520000" cy="175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778456" y="4261201"/>
            <a:ext cx="1266247" cy="306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4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44575" y="1199515"/>
            <a:ext cx="4847590" cy="965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49985" y="3001645"/>
            <a:ext cx="6203315" cy="972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7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327785" y="1885950"/>
            <a:ext cx="4634865" cy="2238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YTY1YTJmZjRhMDVhODY4MWZkM2Y1NjZmNGFiZDE4Mj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