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3"/>
          <a:stretch>
            <a:fillRect/>
          </a:stretch>
        </p:blipFill>
        <p:spPr>
          <a:xfrm>
            <a:off x="2225675" y="3055620"/>
            <a:ext cx="7740650" cy="125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5"/>
          <a:stretch>
            <a:fillRect/>
          </a:stretch>
        </p:blipFill>
        <p:spPr>
          <a:xfrm>
            <a:off x="1668145" y="2246630"/>
            <a:ext cx="9493250" cy="92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88160" y="2371090"/>
            <a:ext cx="4474845" cy="105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4131900"/>
            <a:ext cx="11520000" cy="183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816735" y="4789805"/>
            <a:ext cx="4970145" cy="117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2435" y="1874520"/>
            <a:ext cx="7268845" cy="190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79475"/>
            <a:ext cx="11520000" cy="275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711960" y="4999355"/>
            <a:ext cx="6351270" cy="169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00" y="3674700"/>
            <a:ext cx="11520000" cy="1488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46760" y="1692910"/>
            <a:ext cx="5430520" cy="36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