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4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35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image" Target="../media/image5.png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10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44"/>
          <a:stretch>
            <a:fillRect/>
          </a:stretch>
        </p:blipFill>
        <p:spPr>
          <a:xfrm>
            <a:off x="1541145" y="3001645"/>
            <a:ext cx="9639935" cy="11925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155"/>
          <a:stretch>
            <a:fillRect/>
          </a:stretch>
        </p:blipFill>
        <p:spPr>
          <a:xfrm>
            <a:off x="1824990" y="2418080"/>
            <a:ext cx="9493250" cy="9277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648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083239" y="2030393"/>
            <a:ext cx="780694" cy="2290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529719" y="2030393"/>
            <a:ext cx="780694" cy="2290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976198" y="2030393"/>
            <a:ext cx="780694" cy="2290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737235" y="2512695"/>
            <a:ext cx="3053715" cy="11944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3" name="矩形 32"/>
          <p:cNvSpPr/>
          <p:nvPr>
            <p:custDataLst>
              <p:tags r:id="rId3"/>
            </p:custDataLst>
          </p:nvPr>
        </p:nvSpPr>
        <p:spPr bwMode="white">
          <a:xfrm>
            <a:off x="4236085" y="2512695"/>
            <a:ext cx="3053715" cy="11944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4" name="矩形 33"/>
          <p:cNvSpPr/>
          <p:nvPr>
            <p:custDataLst>
              <p:tags r:id="rId4"/>
            </p:custDataLst>
          </p:nvPr>
        </p:nvSpPr>
        <p:spPr bwMode="white">
          <a:xfrm>
            <a:off x="7620635" y="2512695"/>
            <a:ext cx="3168015" cy="11944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5" name="img_167772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4043000"/>
            <a:ext cx="11520000" cy="24968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6" name="矩形 35"/>
          <p:cNvSpPr/>
          <p:nvPr>
            <p:custDataLst>
              <p:tags r:id="rId7"/>
            </p:custDataLst>
          </p:nvPr>
        </p:nvSpPr>
        <p:spPr bwMode="white">
          <a:xfrm>
            <a:off x="2940099" y="6110965"/>
            <a:ext cx="276099" cy="2191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7" name="矩形 36"/>
          <p:cNvSpPr/>
          <p:nvPr>
            <p:custDataLst>
              <p:tags r:id="rId8"/>
            </p:custDataLst>
          </p:nvPr>
        </p:nvSpPr>
        <p:spPr bwMode="white">
          <a:xfrm>
            <a:off x="7824198" y="6110965"/>
            <a:ext cx="285619" cy="2287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8" name="矩形 37"/>
          <p:cNvSpPr/>
          <p:nvPr>
            <p:custDataLst>
              <p:tags r:id="rId9"/>
            </p:custDataLst>
          </p:nvPr>
        </p:nvSpPr>
        <p:spPr bwMode="white">
          <a:xfrm>
            <a:off x="3625850" y="5010150"/>
            <a:ext cx="1266825" cy="13201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9" name="矩形 38"/>
          <p:cNvSpPr/>
          <p:nvPr>
            <p:custDataLst>
              <p:tags r:id="rId10"/>
            </p:custDataLst>
          </p:nvPr>
        </p:nvSpPr>
        <p:spPr bwMode="white">
          <a:xfrm>
            <a:off x="8502650" y="4908550"/>
            <a:ext cx="1266825" cy="13201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2" grpId="0" bldLvl="0" animBg="1"/>
      <p:bldP spid="33" grpId="0" bldLvl="0" animBg="1"/>
      <p:bldP spid="34" grpId="0" bldLvl="0" animBg="1"/>
      <p:bldP spid="36" grpId="0" bldLvl="0" animBg="1"/>
      <p:bldP spid="37" grpId="0" bldLvl="0" animBg="1"/>
      <p:bldP spid="38" grpId="0" bldLvl="0" animBg="1"/>
      <p:bldP spid="3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963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987702" y="1132754"/>
            <a:ext cx="361785" cy="3052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215867" y="1132754"/>
            <a:ext cx="361785" cy="3052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727835" y="2811780"/>
            <a:ext cx="3869055" cy="11080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932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62685" y="992505"/>
            <a:ext cx="5154295" cy="1219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 rot="20220000">
            <a:off x="8609144" y="1300066"/>
            <a:ext cx="1055912" cy="1479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98525" y="3276600"/>
            <a:ext cx="7536180" cy="13582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 rot="2400000">
            <a:off x="8585200" y="2030730"/>
            <a:ext cx="801370" cy="1765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9" grpId="0" bldLvl="0" animBg="1"/>
      <p:bldP spid="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1821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3349487" y="2008550"/>
            <a:ext cx="523636" cy="228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491966" y="2008550"/>
            <a:ext cx="371305" cy="228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643966" y="2008550"/>
            <a:ext cx="218975" cy="228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719801" y="2008550"/>
            <a:ext cx="218975" cy="228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795636" y="2008550"/>
            <a:ext cx="218975" cy="228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COMMONDATA" val="eyJoZGlkIjoiMWU5NTkzNjQ2NzQyNDFkNzhmODUwZGZiNTQ0ZGRhZjM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花了芳卿妆ヽ</cp:lastModifiedBy>
  <cp:revision>7</cp:revision>
  <dcterms:created xsi:type="dcterms:W3CDTF">2023-07-20T00:26:00Z</dcterms:created>
  <dcterms:modified xsi:type="dcterms:W3CDTF">2023-07-26T14:24:10Z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