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5"/>
          <a:stretch>
            <a:fillRect/>
          </a:stretch>
        </p:blipFill>
        <p:spPr>
          <a:xfrm>
            <a:off x="1668145" y="2501265"/>
            <a:ext cx="9493250" cy="92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7"/>
          <a:stretch>
            <a:fillRect/>
          </a:stretch>
        </p:blipFill>
        <p:spPr>
          <a:xfrm>
            <a:off x="1477645" y="3175000"/>
            <a:ext cx="9874250" cy="1016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54677" y="1970176"/>
            <a:ext cx="809256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9024" y="1970176"/>
            <a:ext cx="771173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5289" y="1970176"/>
            <a:ext cx="780694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1074" y="1970176"/>
            <a:ext cx="771173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000760" y="2335530"/>
            <a:ext cx="1633855" cy="1520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2"/>
            </p:custDataLst>
          </p:nvPr>
        </p:nvSpPr>
        <p:spPr bwMode="white">
          <a:xfrm>
            <a:off x="3604260" y="2335530"/>
            <a:ext cx="1633855" cy="1520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6207760" y="2335530"/>
            <a:ext cx="1633855" cy="1520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8989060" y="2335530"/>
            <a:ext cx="1633855" cy="1520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87070"/>
            <a:ext cx="11520000" cy="322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>
            <p:custDataLst>
              <p:tags r:id="rId6"/>
            </p:custDataLst>
          </p:nvPr>
        </p:nvSpPr>
        <p:spPr bwMode="white">
          <a:xfrm>
            <a:off x="1673851" y="5235058"/>
            <a:ext cx="8473389" cy="69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2" grpId="0" bldLvl="0" animBg="1"/>
      <p:bldP spid="23" grpId="0" bldLvl="0" animBg="1"/>
      <p:bldP spid="24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1485" y="1074420"/>
            <a:ext cx="5059680" cy="103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5" y="2900000"/>
            <a:ext cx="11520000" cy="3452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038225" y="4864735"/>
            <a:ext cx="5713095" cy="172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6751320" y="4864735"/>
            <a:ext cx="5127625" cy="148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938115" y="1293711"/>
            <a:ext cx="1894611" cy="29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48694" y="1998759"/>
            <a:ext cx="218975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62809" y="1998759"/>
            <a:ext cx="209454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67404" y="1998759"/>
            <a:ext cx="209454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53289" y="2570420"/>
            <a:ext cx="228495" cy="22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67404" y="2570420"/>
            <a:ext cx="209454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1YTJmZjRhMDVhODY4MWZkM2Y1NjZmNGFiZDE4Mj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2023-07-20T00:26:00Z</dcterms:created>
  <dcterms:modified xsi:type="dcterms:W3CDTF">2023-07-25T15:44:24Z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