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5"/>
          <a:stretch>
            <a:fillRect/>
          </a:stretch>
        </p:blipFill>
        <p:spPr>
          <a:xfrm>
            <a:off x="1831340" y="2715260"/>
            <a:ext cx="8898255" cy="163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65550" y="1597025"/>
            <a:ext cx="3600450" cy="1341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3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082247" y="1837634"/>
            <a:ext cx="666446" cy="305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33190" y="1856700"/>
            <a:ext cx="437950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24925" y="2409621"/>
            <a:ext cx="209454" cy="228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04429" y="2953009"/>
            <a:ext cx="533157" cy="228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44826" y="3496397"/>
            <a:ext cx="209454" cy="228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57355" y="3486864"/>
            <a:ext cx="685487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15867" y="4030252"/>
            <a:ext cx="209454" cy="228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90247" y="4030252"/>
            <a:ext cx="685487" cy="228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64264" y="1724237"/>
            <a:ext cx="314181" cy="295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23735" y="1724237"/>
            <a:ext cx="323702" cy="295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35173" y="3899385"/>
            <a:ext cx="314181" cy="295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23735" y="3880304"/>
            <a:ext cx="314180" cy="286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1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 rot="20700000">
            <a:off x="8431530" y="1781175"/>
            <a:ext cx="1142365" cy="116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2445" y="2085975"/>
            <a:ext cx="5970270" cy="977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 rot="19740000">
            <a:off x="6765925" y="2382520"/>
            <a:ext cx="1283970" cy="331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72925" y="3791581"/>
            <a:ext cx="952066" cy="295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85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" y="1680800"/>
            <a:ext cx="11520000" cy="267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34845" y="2829560"/>
            <a:ext cx="5908675" cy="18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6</cp:revision>
  <dcterms:created xsi:type="dcterms:W3CDTF">2023-07-20T00:26:00Z</dcterms:created>
  <dcterms:modified xsi:type="dcterms:W3CDTF">2023-07-26T14:25:38Z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