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-5512" r="81160" b="5512"/>
          <a:stretch>
            <a:fillRect/>
          </a:stretch>
        </p:blipFill>
        <p:spPr>
          <a:xfrm>
            <a:off x="3596640" y="2353310"/>
            <a:ext cx="4534535" cy="179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7"/>
          <a:stretch>
            <a:fillRect/>
          </a:stretch>
        </p:blipFill>
        <p:spPr>
          <a:xfrm>
            <a:off x="2077720" y="2047240"/>
            <a:ext cx="8816975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16595" y="1942192"/>
            <a:ext cx="37130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2380" y="1942192"/>
            <a:ext cx="36178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48165" y="1942192"/>
            <a:ext cx="36178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04429" y="1942192"/>
            <a:ext cx="37130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16595" y="2504537"/>
            <a:ext cx="37130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82380" y="2504537"/>
            <a:ext cx="37130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48165" y="2504537"/>
            <a:ext cx="37130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04429" y="2504537"/>
            <a:ext cx="371305" cy="2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61365"/>
            <a:ext cx="11520000" cy="2525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073719" y="4414113"/>
            <a:ext cx="780694" cy="228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4739504" y="4414113"/>
            <a:ext cx="780694" cy="228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7395768" y="4414113"/>
            <a:ext cx="780694" cy="228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10061553" y="4414113"/>
            <a:ext cx="780695" cy="228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1019810" y="4934585"/>
            <a:ext cx="1706880" cy="125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3648710" y="4845685"/>
            <a:ext cx="1706880" cy="125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6163310" y="4845685"/>
            <a:ext cx="1706880" cy="125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8677910" y="4934585"/>
            <a:ext cx="1706880" cy="125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8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3785" y="1345238"/>
            <a:ext cx="342743" cy="23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67735" y="1345238"/>
            <a:ext cx="342743" cy="23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87966" y="2024384"/>
            <a:ext cx="333223" cy="22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217690" y="1345238"/>
            <a:ext cx="342743" cy="23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621050" y="2015163"/>
            <a:ext cx="342743" cy="23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9501535" y="2015163"/>
            <a:ext cx="342743" cy="23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510" y="1216660"/>
            <a:ext cx="5535295" cy="95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67755" y="3473450"/>
            <a:ext cx="182816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15340" y="2746375"/>
            <a:ext cx="6113145" cy="167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9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38620" y="2435860"/>
            <a:ext cx="3923030" cy="99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68661" y="4000008"/>
            <a:ext cx="5674314" cy="295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