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4" r:id="rId5"/>
    <p:sldId id="263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58" y="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22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image" Target="../media/image6.png"/><Relationship Id="rId20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9" Type="http://schemas.openxmlformats.org/officeDocument/2006/relationships/tags" Target="../tags/tag19.xml"/><Relationship Id="rId18" Type="http://schemas.openxmlformats.org/officeDocument/2006/relationships/tags" Target="../tags/tag18.xml"/><Relationship Id="rId17" Type="http://schemas.openxmlformats.org/officeDocument/2006/relationships/tags" Target="../tags/tag17.xml"/><Relationship Id="rId16" Type="http://schemas.openxmlformats.org/officeDocument/2006/relationships/tags" Target="../tags/tag16.xml"/><Relationship Id="rId15" Type="http://schemas.openxmlformats.org/officeDocument/2006/relationships/tags" Target="../tags/tag15.xml"/><Relationship Id="rId14" Type="http://schemas.openxmlformats.org/officeDocument/2006/relationships/tags" Target="../tags/tag14.xml"/><Relationship Id="rId13" Type="http://schemas.openxmlformats.org/officeDocument/2006/relationships/image" Target="../media/image7.png"/><Relationship Id="rId12" Type="http://schemas.openxmlformats.org/officeDocument/2006/relationships/tags" Target="../tags/tag13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openxmlformats.org/officeDocument/2006/relationships/tags" Target="../tags/tag20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2" t="3622" r="46086" b="-3622"/>
          <a:stretch>
            <a:fillRect/>
          </a:stretch>
        </p:blipFill>
        <p:spPr>
          <a:xfrm>
            <a:off x="1713230" y="3147060"/>
            <a:ext cx="8897620" cy="11480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17"/>
          <a:stretch>
            <a:fillRect/>
          </a:stretch>
        </p:blipFill>
        <p:spPr>
          <a:xfrm>
            <a:off x="1939925" y="2429510"/>
            <a:ext cx="8816975" cy="10642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561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349818" y="2254742"/>
            <a:ext cx="380826" cy="2380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900363" y="2264263"/>
            <a:ext cx="390346" cy="2380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747371" y="2245221"/>
            <a:ext cx="380826" cy="2285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547107" y="2245221"/>
            <a:ext cx="371306" cy="2285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168264" y="2607031"/>
            <a:ext cx="371305" cy="2380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958479" y="2607031"/>
            <a:ext cx="371305" cy="2380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216859" y="2987884"/>
            <a:ext cx="390347" cy="2380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902347" y="2987884"/>
            <a:ext cx="218975" cy="2380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6396099" y="2987884"/>
            <a:ext cx="352264" cy="2380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6891020" y="2969260"/>
            <a:ext cx="361950" cy="2565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9071404" y="2968841"/>
            <a:ext cx="342742" cy="2285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9918743" y="2968841"/>
            <a:ext cx="218975" cy="2380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10708958" y="2968841"/>
            <a:ext cx="218975" cy="2380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3463735" y="3340173"/>
            <a:ext cx="371305" cy="2285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4330115" y="3340173"/>
            <a:ext cx="218975" cy="2285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5044165" y="3340173"/>
            <a:ext cx="371305" cy="2285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/>
        </p:nvSpPr>
        <p:spPr bwMode="white">
          <a:xfrm>
            <a:off x="997884" y="3635333"/>
            <a:ext cx="380826" cy="2380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/>
        </p:nvSpPr>
        <p:spPr bwMode="white">
          <a:xfrm>
            <a:off x="6139041" y="3721025"/>
            <a:ext cx="380826" cy="2380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/>
        </p:nvSpPr>
        <p:spPr bwMode="white">
          <a:xfrm>
            <a:off x="6957818" y="3721025"/>
            <a:ext cx="218975" cy="2380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/>
        </p:nvSpPr>
        <p:spPr bwMode="white">
          <a:xfrm>
            <a:off x="9366545" y="3701983"/>
            <a:ext cx="361785" cy="2285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/>
          <p:cNvSpPr/>
          <p:nvPr/>
        </p:nvSpPr>
        <p:spPr bwMode="white">
          <a:xfrm>
            <a:off x="10232925" y="3701983"/>
            <a:ext cx="218975" cy="2285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/>
          <p:cNvSpPr/>
          <p:nvPr/>
        </p:nvSpPr>
        <p:spPr bwMode="white">
          <a:xfrm>
            <a:off x="10946975" y="3701983"/>
            <a:ext cx="371305" cy="2285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7395845" y="2940685"/>
            <a:ext cx="361950" cy="2844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bldLvl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6211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00" y="1090885"/>
            <a:ext cx="11520000" cy="18312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4"/>
            </p:custDataLst>
          </p:nvPr>
        </p:nvSpPr>
        <p:spPr bwMode="white">
          <a:xfrm>
            <a:off x="2000885" y="1515745"/>
            <a:ext cx="371475" cy="3467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>
            <p:custDataLst>
              <p:tags r:id="rId5"/>
            </p:custDataLst>
          </p:nvPr>
        </p:nvSpPr>
        <p:spPr bwMode="white">
          <a:xfrm>
            <a:off x="4119245" y="1515745"/>
            <a:ext cx="371475" cy="3467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6"/>
            </p:custDataLst>
          </p:nvPr>
        </p:nvSpPr>
        <p:spPr bwMode="white">
          <a:xfrm>
            <a:off x="2000885" y="2162175"/>
            <a:ext cx="371475" cy="3467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7"/>
            </p:custDataLst>
          </p:nvPr>
        </p:nvSpPr>
        <p:spPr bwMode="white">
          <a:xfrm>
            <a:off x="4119245" y="2162175"/>
            <a:ext cx="371475" cy="3467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8"/>
            </p:custDataLst>
          </p:nvPr>
        </p:nvSpPr>
        <p:spPr bwMode="white">
          <a:xfrm>
            <a:off x="7374890" y="1515745"/>
            <a:ext cx="371475" cy="3467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9"/>
            </p:custDataLst>
          </p:nvPr>
        </p:nvSpPr>
        <p:spPr bwMode="white">
          <a:xfrm>
            <a:off x="9513570" y="1515745"/>
            <a:ext cx="371475" cy="3467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10"/>
            </p:custDataLst>
          </p:nvPr>
        </p:nvSpPr>
        <p:spPr bwMode="white">
          <a:xfrm>
            <a:off x="7374890" y="2162175"/>
            <a:ext cx="371475" cy="3467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11"/>
            </p:custDataLst>
          </p:nvPr>
        </p:nvSpPr>
        <p:spPr bwMode="white">
          <a:xfrm>
            <a:off x="9513570" y="2075815"/>
            <a:ext cx="371475" cy="3467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img_16777215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026"/>
          <a:stretch>
            <a:fillRect/>
          </a:stretch>
        </p:blipFill>
        <p:spPr>
          <a:xfrm>
            <a:off x="448945" y="3376930"/>
            <a:ext cx="11122660" cy="23025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矩形 14"/>
          <p:cNvSpPr/>
          <p:nvPr>
            <p:custDataLst>
              <p:tags r:id="rId14"/>
            </p:custDataLst>
          </p:nvPr>
        </p:nvSpPr>
        <p:spPr bwMode="white">
          <a:xfrm>
            <a:off x="2489604" y="5143530"/>
            <a:ext cx="367694" cy="2208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15"/>
            </p:custDataLst>
          </p:nvPr>
        </p:nvSpPr>
        <p:spPr bwMode="white">
          <a:xfrm>
            <a:off x="3886843" y="5134329"/>
            <a:ext cx="358502" cy="2300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16"/>
            </p:custDataLst>
          </p:nvPr>
        </p:nvSpPr>
        <p:spPr bwMode="white">
          <a:xfrm>
            <a:off x="5274890" y="5134329"/>
            <a:ext cx="376886" cy="2300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17"/>
            </p:custDataLst>
          </p:nvPr>
        </p:nvSpPr>
        <p:spPr bwMode="white">
          <a:xfrm>
            <a:off x="7628135" y="5134329"/>
            <a:ext cx="358502" cy="2300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18"/>
            </p:custDataLst>
          </p:nvPr>
        </p:nvSpPr>
        <p:spPr bwMode="white">
          <a:xfrm>
            <a:off x="9006989" y="5143530"/>
            <a:ext cx="340117" cy="2208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>
            <p:custDataLst>
              <p:tags r:id="rId19"/>
            </p:custDataLst>
          </p:nvPr>
        </p:nvSpPr>
        <p:spPr bwMode="white">
          <a:xfrm>
            <a:off x="10459382" y="5143530"/>
            <a:ext cx="211424" cy="2208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5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81" b="16426"/>
          <a:stretch>
            <a:fillRect/>
          </a:stretch>
        </p:blipFill>
        <p:spPr>
          <a:xfrm>
            <a:off x="360045" y="715010"/>
            <a:ext cx="11122660" cy="25685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/>
          <p:cNvSpPr/>
          <p:nvPr/>
        </p:nvSpPr>
        <p:spPr bwMode="white">
          <a:xfrm>
            <a:off x="1954530" y="1873885"/>
            <a:ext cx="5037455" cy="11176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572215"/>
            <a:ext cx="11520000" cy="31099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073388" y="3852184"/>
            <a:ext cx="352264" cy="2289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919074" y="3842644"/>
            <a:ext cx="380827" cy="2289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27"/>
          <a:stretch>
            <a:fillRect/>
          </a:stretch>
        </p:blipFill>
        <p:spPr>
          <a:xfrm>
            <a:off x="360045" y="669290"/>
            <a:ext cx="11122660" cy="9315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COMMONDATA" val="eyJoZGlkIjoiYTY1YTJmZjRhMDVhODY4MWZkM2Y1NjZmNGFiZDE4MjE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   Windy 。</cp:lastModifiedBy>
  <cp:revision>7</cp:revision>
  <dcterms:created xsi:type="dcterms:W3CDTF">2023-07-20T00:26:00Z</dcterms:created>
  <dcterms:modified xsi:type="dcterms:W3CDTF">2023-07-26T10:09:02Z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2052-11.1.0.14036</vt:lpwstr>
  </property>
</Properties>
</file>