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60"/>
          <a:stretch>
            <a:fillRect/>
          </a:stretch>
        </p:blipFill>
        <p:spPr>
          <a:xfrm>
            <a:off x="2011045" y="2642870"/>
            <a:ext cx="8658225" cy="1572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7"/>
          <a:stretch>
            <a:fillRect/>
          </a:stretch>
        </p:blipFill>
        <p:spPr>
          <a:xfrm>
            <a:off x="2011045" y="1874520"/>
            <a:ext cx="8816975" cy="106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3239" y="1865178"/>
            <a:ext cx="780694" cy="228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9024" y="1865178"/>
            <a:ext cx="780694" cy="228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5289" y="1865178"/>
            <a:ext cx="780694" cy="228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1074" y="1865178"/>
            <a:ext cx="771173" cy="228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02335" y="2334895"/>
            <a:ext cx="1644015" cy="126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3683635" y="2258695"/>
            <a:ext cx="1644015" cy="126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6337935" y="2258695"/>
            <a:ext cx="1644015" cy="126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8839835" y="2258695"/>
            <a:ext cx="1644015" cy="1264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06942" y="1112175"/>
            <a:ext cx="523636" cy="23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9917" y="1112175"/>
            <a:ext cx="504595" cy="23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94909" y="1112175"/>
            <a:ext cx="371306" cy="23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56826" y="2359452"/>
            <a:ext cx="675966" cy="25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06809" y="2921203"/>
            <a:ext cx="371305" cy="22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80793" y="2883119"/>
            <a:ext cx="685486" cy="25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82975" y="4130396"/>
            <a:ext cx="675966" cy="25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3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77975" y="1087120"/>
            <a:ext cx="5412105" cy="188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23900"/>
            <a:ext cx="11520000" cy="266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016760" y="4845050"/>
            <a:ext cx="6015355" cy="18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3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16760" y="2364740"/>
            <a:ext cx="5695315" cy="1397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7</cp:revision>
  <dcterms:created xsi:type="dcterms:W3CDTF">2023-07-20T00:26:00Z</dcterms:created>
  <dcterms:modified xsi:type="dcterms:W3CDTF">2023-07-26T14:20:32Z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