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7.png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7"/>
          <a:stretch>
            <a:fillRect/>
          </a:stretch>
        </p:blipFill>
        <p:spPr>
          <a:xfrm>
            <a:off x="2625090" y="2858135"/>
            <a:ext cx="7181850" cy="1141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4"/>
          <a:stretch>
            <a:fillRect/>
          </a:stretch>
        </p:blipFill>
        <p:spPr>
          <a:xfrm>
            <a:off x="3632200" y="1996440"/>
            <a:ext cx="5181600" cy="123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7125"/>
            <a:ext cx="11520000" cy="4537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16462" y="1761507"/>
            <a:ext cx="523636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3719" y="1761507"/>
            <a:ext cx="50459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35305" y="2533698"/>
            <a:ext cx="37130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2826" y="2533698"/>
            <a:ext cx="37130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04429" y="2533698"/>
            <a:ext cx="20945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02280" y="3077092"/>
            <a:ext cx="20945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18942" y="3067559"/>
            <a:ext cx="504595" cy="238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302214" y="3849283"/>
            <a:ext cx="49507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196495" y="3849283"/>
            <a:ext cx="20945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519537" y="3849283"/>
            <a:ext cx="51411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32859" y="3849283"/>
            <a:ext cx="20945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120991" y="4383144"/>
            <a:ext cx="36178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33719" y="4383144"/>
            <a:ext cx="152330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071404" y="4383144"/>
            <a:ext cx="36178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54835"/>
            <a:ext cx="11520000" cy="190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1559603" y="5622929"/>
            <a:ext cx="342743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2207260" y="6271895"/>
            <a:ext cx="295275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6"/>
            </p:custDataLst>
          </p:nvPr>
        </p:nvSpPr>
        <p:spPr bwMode="white">
          <a:xfrm>
            <a:off x="9033322" y="6271614"/>
            <a:ext cx="342743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7"/>
            </p:custDataLst>
          </p:nvPr>
        </p:nvSpPr>
        <p:spPr bwMode="white">
          <a:xfrm>
            <a:off x="5822993" y="5622929"/>
            <a:ext cx="342743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8"/>
            </p:custDataLst>
          </p:nvPr>
        </p:nvSpPr>
        <p:spPr bwMode="white">
          <a:xfrm>
            <a:off x="9166903" y="5622929"/>
            <a:ext cx="342743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9"/>
            </p:custDataLst>
          </p:nvPr>
        </p:nvSpPr>
        <p:spPr bwMode="white">
          <a:xfrm>
            <a:off x="5353093" y="6271899"/>
            <a:ext cx="342743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8100"/>
            <a:ext cx="11520000" cy="294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168264" y="1675019"/>
            <a:ext cx="285619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205024" y="1627373"/>
            <a:ext cx="371305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920396" y="2551710"/>
            <a:ext cx="285619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033652" y="2808999"/>
            <a:ext cx="285619" cy="21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01700"/>
            <a:ext cx="11520000" cy="200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2473586" y="5319548"/>
            <a:ext cx="1066314" cy="295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5158413" y="5319548"/>
            <a:ext cx="1980297" cy="295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8814347" y="5329094"/>
            <a:ext cx="904462" cy="28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1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0"/>
          <a:stretch>
            <a:fillRect/>
          </a:stretch>
        </p:blipFill>
        <p:spPr>
          <a:xfrm>
            <a:off x="436245" y="3128645"/>
            <a:ext cx="11520170" cy="157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216563" y="3262247"/>
            <a:ext cx="380826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140728" y="3777742"/>
            <a:ext cx="656925" cy="28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530745" y="4340969"/>
            <a:ext cx="380826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404993" y="4340969"/>
            <a:ext cx="209454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6407785" y="3159760"/>
            <a:ext cx="647065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