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4" r:id="rId5"/>
    <p:sldId id="262" r:id="rId6"/>
    <p:sldId id="260" r:id="rId7"/>
    <p:sldId id="258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7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5.png"/><Relationship Id="rId2" Type="http://schemas.openxmlformats.org/officeDocument/2006/relationships/tags" Target="../tags/tag3.xml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10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image" Target="../media/image7.png"/><Relationship Id="rId2" Type="http://schemas.openxmlformats.org/officeDocument/2006/relationships/tags" Target="../tags/tag11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604"/>
          <a:stretch>
            <a:fillRect/>
          </a:stretch>
        </p:blipFill>
        <p:spPr>
          <a:xfrm>
            <a:off x="3632200" y="1996440"/>
            <a:ext cx="5181600" cy="12338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791"/>
          <a:stretch>
            <a:fillRect/>
          </a:stretch>
        </p:blipFill>
        <p:spPr>
          <a:xfrm>
            <a:off x="3316605" y="2861310"/>
            <a:ext cx="6382385" cy="13950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65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4606214" y="1809167"/>
            <a:ext cx="361785" cy="2955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177123" y="1809167"/>
            <a:ext cx="361785" cy="2955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834710" y="2371673"/>
            <a:ext cx="361785" cy="2860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290049" y="2390741"/>
            <a:ext cx="152330" cy="2288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273322" y="2943712"/>
            <a:ext cx="218975" cy="2288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177123" y="2943712"/>
            <a:ext cx="361785" cy="2288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928595" y="2943712"/>
            <a:ext cx="142809" cy="2288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5234578" y="3496684"/>
            <a:ext cx="371305" cy="2288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925525"/>
            <a:ext cx="11520000" cy="28235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矩形 13"/>
          <p:cNvSpPr/>
          <p:nvPr>
            <p:custDataLst>
              <p:tags r:id="rId4"/>
            </p:custDataLst>
          </p:nvPr>
        </p:nvSpPr>
        <p:spPr bwMode="white">
          <a:xfrm>
            <a:off x="950280" y="6357957"/>
            <a:ext cx="142809" cy="2289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5"/>
            </p:custDataLst>
          </p:nvPr>
        </p:nvSpPr>
        <p:spPr bwMode="white">
          <a:xfrm>
            <a:off x="1807140" y="6357957"/>
            <a:ext cx="352264" cy="2289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6"/>
            </p:custDataLst>
          </p:nvPr>
        </p:nvSpPr>
        <p:spPr bwMode="white">
          <a:xfrm>
            <a:off x="2806809" y="6357957"/>
            <a:ext cx="371305" cy="2289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7"/>
            </p:custDataLst>
          </p:nvPr>
        </p:nvSpPr>
        <p:spPr bwMode="white">
          <a:xfrm>
            <a:off x="5091768" y="6357957"/>
            <a:ext cx="218975" cy="2289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8"/>
            </p:custDataLst>
          </p:nvPr>
        </p:nvSpPr>
        <p:spPr bwMode="white">
          <a:xfrm>
            <a:off x="5948628" y="6357957"/>
            <a:ext cx="371305" cy="2289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9"/>
            </p:custDataLst>
          </p:nvPr>
        </p:nvSpPr>
        <p:spPr bwMode="white">
          <a:xfrm>
            <a:off x="6967338" y="6357957"/>
            <a:ext cx="371306" cy="2289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>
            <p:custDataLst>
              <p:tags r:id="rId10"/>
            </p:custDataLst>
          </p:nvPr>
        </p:nvSpPr>
        <p:spPr bwMode="white">
          <a:xfrm>
            <a:off x="9509355" y="6357957"/>
            <a:ext cx="228496" cy="2289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855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444694" y="493570"/>
            <a:ext cx="647404" cy="2957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598500"/>
            <a:ext cx="11520000" cy="30373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4"/>
            </p:custDataLst>
          </p:nvPr>
        </p:nvSpPr>
        <p:spPr bwMode="white">
          <a:xfrm>
            <a:off x="2425983" y="6226392"/>
            <a:ext cx="352264" cy="2951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5"/>
            </p:custDataLst>
          </p:nvPr>
        </p:nvSpPr>
        <p:spPr bwMode="white">
          <a:xfrm>
            <a:off x="4377719" y="6235914"/>
            <a:ext cx="361785" cy="285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6"/>
            </p:custDataLst>
          </p:nvPr>
        </p:nvSpPr>
        <p:spPr bwMode="white">
          <a:xfrm>
            <a:off x="7662347" y="6235914"/>
            <a:ext cx="361785" cy="285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7"/>
            </p:custDataLst>
          </p:nvPr>
        </p:nvSpPr>
        <p:spPr bwMode="white">
          <a:xfrm>
            <a:off x="10851768" y="6226392"/>
            <a:ext cx="342742" cy="2951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267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6853090" y="1485011"/>
            <a:ext cx="656925" cy="2860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947305" y="1475477"/>
            <a:ext cx="666446" cy="2955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757884" y="2076119"/>
            <a:ext cx="209454" cy="2288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443702" y="2638624"/>
            <a:ext cx="209454" cy="2288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COMMONDATA" val="eyJoZGlkIjoiYTY1YTJmZjRhMDVhODY4MWZkM2Y1NjZmNGFiZDE4MjE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   Windy 。</cp:lastModifiedBy>
  <cp:revision>4</cp:revision>
  <dcterms:created xsi:type="dcterms:W3CDTF">2023-07-20T00:26:00Z</dcterms:created>
  <dcterms:modified xsi:type="dcterms:W3CDTF">2023-07-25T03:24:04Z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2052-11.1.0.14036</vt:lpwstr>
  </property>
</Properties>
</file>