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1" r:id="rId5"/>
    <p:sldId id="280" r:id="rId6"/>
    <p:sldId id="278" r:id="rId7"/>
    <p:sldId id="276" r:id="rId8"/>
    <p:sldId id="275" r:id="rId9"/>
    <p:sldId id="273" r:id="rId10"/>
    <p:sldId id="272" r:id="rId11"/>
    <p:sldId id="269" r:id="rId12"/>
    <p:sldId id="267" r:id="rId13"/>
    <p:sldId id="265" r:id="rId14"/>
    <p:sldId id="263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9D2D98-5CF0-83CC-4B05-E4002F8115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2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399137-F21F-1825-952A-4E644F0D7306}"/>
              </a:ext>
            </a:extLst>
          </p:cNvPr>
          <p:cNvSpPr/>
          <p:nvPr/>
        </p:nvSpPr>
        <p:spPr bwMode="white">
          <a:xfrm>
            <a:off x="2311735" y="1277101"/>
            <a:ext cx="276099" cy="21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A98E78-E466-FE60-6A64-0D77142F902E}"/>
              </a:ext>
            </a:extLst>
          </p:cNvPr>
          <p:cNvSpPr/>
          <p:nvPr/>
        </p:nvSpPr>
        <p:spPr bwMode="white">
          <a:xfrm>
            <a:off x="5063207" y="1277101"/>
            <a:ext cx="342744" cy="17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3B72FA-42EE-B573-34F4-ED6463944572}"/>
              </a:ext>
            </a:extLst>
          </p:cNvPr>
          <p:cNvSpPr/>
          <p:nvPr/>
        </p:nvSpPr>
        <p:spPr bwMode="white">
          <a:xfrm>
            <a:off x="8338314" y="1277101"/>
            <a:ext cx="266578" cy="17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1771B0-B705-4AF6-E096-37CFAC69EAFB}"/>
              </a:ext>
            </a:extLst>
          </p:cNvPr>
          <p:cNvSpPr/>
          <p:nvPr/>
        </p:nvSpPr>
        <p:spPr bwMode="white">
          <a:xfrm>
            <a:off x="2311735" y="2117776"/>
            <a:ext cx="276099" cy="17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0AA9C7-E773-2DA2-67E7-04C81490DFB7}"/>
              </a:ext>
            </a:extLst>
          </p:cNvPr>
          <p:cNvSpPr/>
          <p:nvPr/>
        </p:nvSpPr>
        <p:spPr bwMode="white">
          <a:xfrm>
            <a:off x="5129851" y="2117776"/>
            <a:ext cx="276099" cy="21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7E2690C-CF2F-9912-ACA2-2929DB1FCCFE}"/>
              </a:ext>
            </a:extLst>
          </p:cNvPr>
          <p:cNvSpPr/>
          <p:nvPr/>
        </p:nvSpPr>
        <p:spPr bwMode="white">
          <a:xfrm>
            <a:off x="8338314" y="2117776"/>
            <a:ext cx="266579" cy="21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F2263BCA-03C9-6555-EFB7-0EBA4E49DF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68972"/>
            <a:ext cx="11520000" cy="283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5E36DC-29BB-06E1-405F-41CF2B47E25C}"/>
              </a:ext>
            </a:extLst>
          </p:cNvPr>
          <p:cNvSpPr/>
          <p:nvPr/>
        </p:nvSpPr>
        <p:spPr bwMode="white">
          <a:xfrm>
            <a:off x="2349818" y="3413122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7C6E2AD-E800-EC74-3D7C-D25D26ACA10C}"/>
              </a:ext>
            </a:extLst>
          </p:cNvPr>
          <p:cNvSpPr/>
          <p:nvPr/>
        </p:nvSpPr>
        <p:spPr bwMode="white">
          <a:xfrm>
            <a:off x="5548760" y="3413122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73E0B7B-AC35-1F5E-F023-17912062C6FF}"/>
              </a:ext>
            </a:extLst>
          </p:cNvPr>
          <p:cNvSpPr/>
          <p:nvPr/>
        </p:nvSpPr>
        <p:spPr bwMode="white">
          <a:xfrm>
            <a:off x="9899702" y="3413122"/>
            <a:ext cx="437950" cy="27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5B60136-CE2B-1E56-7BEF-06BF4B8E883C}"/>
              </a:ext>
            </a:extLst>
          </p:cNvPr>
          <p:cNvSpPr/>
          <p:nvPr/>
        </p:nvSpPr>
        <p:spPr bwMode="white">
          <a:xfrm>
            <a:off x="820603" y="4052328"/>
            <a:ext cx="1605414" cy="145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C0B1690-8AA8-8DE2-FC2B-6B4642A7E8C3}"/>
              </a:ext>
            </a:extLst>
          </p:cNvPr>
          <p:cNvSpPr/>
          <p:nvPr/>
        </p:nvSpPr>
        <p:spPr bwMode="white">
          <a:xfrm>
            <a:off x="4019545" y="4052328"/>
            <a:ext cx="1605414" cy="145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13F3410-D4DC-BE1B-F849-76B41D957F0A}"/>
              </a:ext>
            </a:extLst>
          </p:cNvPr>
          <p:cNvSpPr/>
          <p:nvPr/>
        </p:nvSpPr>
        <p:spPr bwMode="white">
          <a:xfrm>
            <a:off x="7273275" y="4052328"/>
            <a:ext cx="1543665" cy="1401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0456080-B5E4-C920-7628-9FCBA48D515F}"/>
              </a:ext>
            </a:extLst>
          </p:cNvPr>
          <p:cNvSpPr/>
          <p:nvPr/>
        </p:nvSpPr>
        <p:spPr bwMode="white">
          <a:xfrm>
            <a:off x="8967019" y="4052328"/>
            <a:ext cx="1573161" cy="145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4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736476-9950-FDBA-00F5-B977AEAE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2781"/>
            <a:ext cx="11520000" cy="362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F19AD0-DBE7-CE7A-E720-5A7E46F4BF01}"/>
              </a:ext>
            </a:extLst>
          </p:cNvPr>
          <p:cNvSpPr/>
          <p:nvPr/>
        </p:nvSpPr>
        <p:spPr bwMode="white">
          <a:xfrm>
            <a:off x="2987702" y="2604523"/>
            <a:ext cx="228495" cy="2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A57218-7E39-D04E-7C87-49E7951070FF}"/>
              </a:ext>
            </a:extLst>
          </p:cNvPr>
          <p:cNvSpPr/>
          <p:nvPr/>
        </p:nvSpPr>
        <p:spPr bwMode="white">
          <a:xfrm>
            <a:off x="8595371" y="2356487"/>
            <a:ext cx="1132958" cy="102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064D0B-1956-0C1B-B3F0-82BE1096F77A}"/>
              </a:ext>
            </a:extLst>
          </p:cNvPr>
          <p:cNvSpPr/>
          <p:nvPr/>
        </p:nvSpPr>
        <p:spPr bwMode="white">
          <a:xfrm>
            <a:off x="1635768" y="3119675"/>
            <a:ext cx="2132628" cy="658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E2EA326-2EAB-0F88-AECC-A935F3E887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3777925"/>
            <a:ext cx="11520000" cy="308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F709B6-1419-C7F0-725C-E7B3A21D718D}"/>
              </a:ext>
            </a:extLst>
          </p:cNvPr>
          <p:cNvSpPr/>
          <p:nvPr/>
        </p:nvSpPr>
        <p:spPr bwMode="white">
          <a:xfrm>
            <a:off x="6347215" y="5122477"/>
            <a:ext cx="4141487" cy="68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2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6ADBC0-8510-C42C-805C-6FAF768E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4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FB4E75-3F80-389C-4200-4B51C79BCC8C}"/>
              </a:ext>
            </a:extLst>
          </p:cNvPr>
          <p:cNvSpPr/>
          <p:nvPr/>
        </p:nvSpPr>
        <p:spPr bwMode="white">
          <a:xfrm>
            <a:off x="7100628" y="1315383"/>
            <a:ext cx="266578" cy="29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EE0207-72C4-096A-3C16-59533CDBAB0B}"/>
              </a:ext>
            </a:extLst>
          </p:cNvPr>
          <p:cNvSpPr/>
          <p:nvPr/>
        </p:nvSpPr>
        <p:spPr bwMode="white">
          <a:xfrm>
            <a:off x="8205024" y="1324936"/>
            <a:ext cx="247537" cy="286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8346F8-ED8C-7219-C34A-803826F459BD}"/>
              </a:ext>
            </a:extLst>
          </p:cNvPr>
          <p:cNvSpPr/>
          <p:nvPr/>
        </p:nvSpPr>
        <p:spPr bwMode="white">
          <a:xfrm>
            <a:off x="9195173" y="1315383"/>
            <a:ext cx="456991" cy="29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ECFF7F-EE84-4D6D-EEAB-25C82F040167}"/>
              </a:ext>
            </a:extLst>
          </p:cNvPr>
          <p:cNvSpPr/>
          <p:nvPr/>
        </p:nvSpPr>
        <p:spPr bwMode="white">
          <a:xfrm>
            <a:off x="7110148" y="2242104"/>
            <a:ext cx="247537" cy="286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04C655-F6AC-C185-A07D-038A423DB512}"/>
              </a:ext>
            </a:extLst>
          </p:cNvPr>
          <p:cNvSpPr/>
          <p:nvPr/>
        </p:nvSpPr>
        <p:spPr bwMode="white">
          <a:xfrm>
            <a:off x="8195504" y="2232550"/>
            <a:ext cx="266578" cy="29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F7ADA1-9397-02D4-B040-154D66255B06}"/>
              </a:ext>
            </a:extLst>
          </p:cNvPr>
          <p:cNvSpPr/>
          <p:nvPr/>
        </p:nvSpPr>
        <p:spPr bwMode="white">
          <a:xfrm>
            <a:off x="9195173" y="2232550"/>
            <a:ext cx="456991" cy="29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C3BF39DB-C631-EFDB-0DD5-11E1B112D3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3149717"/>
            <a:ext cx="11520000" cy="179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971865-CB9E-5CFE-B951-FCF55109CDEA}"/>
              </a:ext>
            </a:extLst>
          </p:cNvPr>
          <p:cNvSpPr/>
          <p:nvPr/>
        </p:nvSpPr>
        <p:spPr bwMode="white">
          <a:xfrm>
            <a:off x="6728042" y="3493491"/>
            <a:ext cx="247537" cy="28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7757BF-0F5B-B1B2-C8A7-3950E6B34A48}"/>
              </a:ext>
            </a:extLst>
          </p:cNvPr>
          <p:cNvSpPr/>
          <p:nvPr/>
        </p:nvSpPr>
        <p:spPr bwMode="white">
          <a:xfrm>
            <a:off x="7832439" y="3493491"/>
            <a:ext cx="247537" cy="28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608809-1451-A7CB-8732-A86E0136660C}"/>
              </a:ext>
            </a:extLst>
          </p:cNvPr>
          <p:cNvSpPr/>
          <p:nvPr/>
        </p:nvSpPr>
        <p:spPr bwMode="white">
          <a:xfrm>
            <a:off x="8917794" y="3483942"/>
            <a:ext cx="257057" cy="296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E371EA-2F90-5AFC-33A7-4AF546F126C3}"/>
              </a:ext>
            </a:extLst>
          </p:cNvPr>
          <p:cNvSpPr/>
          <p:nvPr/>
        </p:nvSpPr>
        <p:spPr bwMode="white">
          <a:xfrm>
            <a:off x="9917463" y="3483942"/>
            <a:ext cx="456991" cy="296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FAF705-A012-1451-FB3E-02FC214D3F7E}"/>
              </a:ext>
            </a:extLst>
          </p:cNvPr>
          <p:cNvSpPr/>
          <p:nvPr/>
        </p:nvSpPr>
        <p:spPr bwMode="white">
          <a:xfrm>
            <a:off x="6728042" y="4410224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23BC3E5-99DA-A53A-B8CE-AB72F35AC23F}"/>
              </a:ext>
            </a:extLst>
          </p:cNvPr>
          <p:cNvSpPr/>
          <p:nvPr/>
        </p:nvSpPr>
        <p:spPr bwMode="white">
          <a:xfrm>
            <a:off x="7822918" y="4400675"/>
            <a:ext cx="257057" cy="28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B951D19-17E3-05D2-C806-62DCEB0DA16E}"/>
              </a:ext>
            </a:extLst>
          </p:cNvPr>
          <p:cNvSpPr/>
          <p:nvPr/>
        </p:nvSpPr>
        <p:spPr bwMode="white">
          <a:xfrm>
            <a:off x="8917794" y="4400675"/>
            <a:ext cx="247537" cy="28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F89CAB8-7395-DA11-9B8F-135CD6D48D23}"/>
              </a:ext>
            </a:extLst>
          </p:cNvPr>
          <p:cNvSpPr/>
          <p:nvPr/>
        </p:nvSpPr>
        <p:spPr bwMode="white">
          <a:xfrm>
            <a:off x="9917463" y="4400675"/>
            <a:ext cx="456991" cy="28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3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CEDFB2-E00B-4E07-675C-4F8A7BFDD5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8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44C1BB-5EF8-C27A-4229-5983801E04A1}"/>
              </a:ext>
            </a:extLst>
          </p:cNvPr>
          <p:cNvSpPr/>
          <p:nvPr/>
        </p:nvSpPr>
        <p:spPr bwMode="white">
          <a:xfrm>
            <a:off x="1930909" y="2074606"/>
            <a:ext cx="3198942" cy="105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0B82DF-69F9-EA03-C79E-AF108A31DAB9}"/>
              </a:ext>
            </a:extLst>
          </p:cNvPr>
          <p:cNvSpPr/>
          <p:nvPr/>
        </p:nvSpPr>
        <p:spPr bwMode="white">
          <a:xfrm>
            <a:off x="6834049" y="2074606"/>
            <a:ext cx="3941552" cy="105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7F8766A-F478-A30A-16DB-91615632CF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1" y="3258385"/>
            <a:ext cx="11520000" cy="231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4DC2F1-F7E8-52FA-B2C6-F35F5D08E3A8}"/>
              </a:ext>
            </a:extLst>
          </p:cNvPr>
          <p:cNvSpPr/>
          <p:nvPr/>
        </p:nvSpPr>
        <p:spPr bwMode="white">
          <a:xfrm>
            <a:off x="1396783" y="4481379"/>
            <a:ext cx="5188760" cy="996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AB63FB-4B83-BA5D-81EF-60FBF2EE5C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3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EFA594-9B80-6976-D1E2-9E602F9ECE8F}"/>
              </a:ext>
            </a:extLst>
          </p:cNvPr>
          <p:cNvSpPr/>
          <p:nvPr/>
        </p:nvSpPr>
        <p:spPr bwMode="white">
          <a:xfrm>
            <a:off x="816991" y="1550765"/>
            <a:ext cx="4571086" cy="1172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5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C5052-0F89-5A51-F106-1BB99782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6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2C1CED-132A-9D93-49F6-C2387971B142}"/>
              </a:ext>
            </a:extLst>
          </p:cNvPr>
          <p:cNvSpPr/>
          <p:nvPr/>
        </p:nvSpPr>
        <p:spPr bwMode="white">
          <a:xfrm>
            <a:off x="1397752" y="1045954"/>
            <a:ext cx="4373783" cy="96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433B2A-9CA8-3F67-46D9-51E1CD949911}"/>
              </a:ext>
            </a:extLst>
          </p:cNvPr>
          <p:cNvSpPr/>
          <p:nvPr/>
        </p:nvSpPr>
        <p:spPr bwMode="white">
          <a:xfrm>
            <a:off x="1407272" y="3389632"/>
            <a:ext cx="5455644" cy="96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4B861144-BA05-AE60-0ED9-48984340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2" y="4456672"/>
            <a:ext cx="11520000" cy="1730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496D72-31C7-F1E9-DAE0-8273E5D6D63E}"/>
              </a:ext>
            </a:extLst>
          </p:cNvPr>
          <p:cNvSpPr/>
          <p:nvPr/>
        </p:nvSpPr>
        <p:spPr bwMode="white">
          <a:xfrm>
            <a:off x="1414578" y="5135439"/>
            <a:ext cx="5026909" cy="105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DB7F05-8AF7-C6F2-25C4-49286EB9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5E32E0-2677-18E2-6D55-053F64387543}"/>
              </a:ext>
            </a:extLst>
          </p:cNvPr>
          <p:cNvSpPr/>
          <p:nvPr/>
        </p:nvSpPr>
        <p:spPr bwMode="white">
          <a:xfrm>
            <a:off x="1854743" y="2214121"/>
            <a:ext cx="3916792" cy="544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9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566987"/>
            <a:ext cx="676275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F69487-EA3E-9D80-5192-09E4D2DD33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8F44EA-6896-3A2B-2605-6BC272FE2B73}"/>
              </a:ext>
            </a:extLst>
          </p:cNvPr>
          <p:cNvSpPr/>
          <p:nvPr/>
        </p:nvSpPr>
        <p:spPr bwMode="white">
          <a:xfrm>
            <a:off x="3673190" y="2207055"/>
            <a:ext cx="238016" cy="276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A4D744-C823-BF7E-4389-1541B3229EC7}"/>
              </a:ext>
            </a:extLst>
          </p:cNvPr>
          <p:cNvSpPr/>
          <p:nvPr/>
        </p:nvSpPr>
        <p:spPr bwMode="white">
          <a:xfrm>
            <a:off x="8833388" y="2197534"/>
            <a:ext cx="247537" cy="28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672BA9-8458-4829-267A-6A97DC299123}"/>
              </a:ext>
            </a:extLst>
          </p:cNvPr>
          <p:cNvSpPr/>
          <p:nvPr/>
        </p:nvSpPr>
        <p:spPr bwMode="white">
          <a:xfrm>
            <a:off x="2721123" y="3539982"/>
            <a:ext cx="799735" cy="36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662EE2-984C-9B4E-16A0-3A14F3293289}"/>
              </a:ext>
            </a:extLst>
          </p:cNvPr>
          <p:cNvSpPr/>
          <p:nvPr/>
        </p:nvSpPr>
        <p:spPr bwMode="white">
          <a:xfrm>
            <a:off x="5586842" y="3539982"/>
            <a:ext cx="428429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F9C966-63D9-1D04-C9DF-1907FC888F65}"/>
              </a:ext>
            </a:extLst>
          </p:cNvPr>
          <p:cNvSpPr/>
          <p:nvPr/>
        </p:nvSpPr>
        <p:spPr bwMode="white">
          <a:xfrm>
            <a:off x="9033322" y="3539982"/>
            <a:ext cx="418910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1E3EDF-A3C5-21C6-B5B7-D13EA3E061CF}"/>
              </a:ext>
            </a:extLst>
          </p:cNvPr>
          <p:cNvSpPr/>
          <p:nvPr/>
        </p:nvSpPr>
        <p:spPr bwMode="white">
          <a:xfrm>
            <a:off x="1959471" y="4225487"/>
            <a:ext cx="799735" cy="3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2A45DA-2E09-1A9F-4605-64E9D397AC97}"/>
              </a:ext>
            </a:extLst>
          </p:cNvPr>
          <p:cNvSpPr/>
          <p:nvPr/>
        </p:nvSpPr>
        <p:spPr bwMode="white">
          <a:xfrm>
            <a:off x="5206016" y="4215966"/>
            <a:ext cx="799735" cy="36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24E6DF-C358-5B98-ED6E-ADEA2C72A2F6}"/>
              </a:ext>
            </a:extLst>
          </p:cNvPr>
          <p:cNvSpPr/>
          <p:nvPr/>
        </p:nvSpPr>
        <p:spPr bwMode="white">
          <a:xfrm>
            <a:off x="8652495" y="4235008"/>
            <a:ext cx="409388" cy="342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02FC7A-EC1A-A668-7CD9-A5F83B0F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3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2381EC-5B65-A3F0-4443-219031EF7E65}"/>
              </a:ext>
            </a:extLst>
          </p:cNvPr>
          <p:cNvSpPr/>
          <p:nvPr/>
        </p:nvSpPr>
        <p:spPr bwMode="white">
          <a:xfrm>
            <a:off x="4453884" y="617438"/>
            <a:ext cx="437950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AF9E2E-753B-6B5D-9A55-47B58FB9F665}"/>
              </a:ext>
            </a:extLst>
          </p:cNvPr>
          <p:cNvSpPr/>
          <p:nvPr/>
        </p:nvSpPr>
        <p:spPr bwMode="white">
          <a:xfrm>
            <a:off x="9233256" y="617438"/>
            <a:ext cx="42842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B26301-D52B-47EE-F515-BFC9C21024ED}"/>
              </a:ext>
            </a:extLst>
          </p:cNvPr>
          <p:cNvSpPr/>
          <p:nvPr/>
        </p:nvSpPr>
        <p:spPr bwMode="white">
          <a:xfrm>
            <a:off x="4929917" y="1303939"/>
            <a:ext cx="437950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7AF564-2322-4A3C-5C4F-207466BFF365}"/>
              </a:ext>
            </a:extLst>
          </p:cNvPr>
          <p:cNvSpPr/>
          <p:nvPr/>
        </p:nvSpPr>
        <p:spPr bwMode="white">
          <a:xfrm>
            <a:off x="4177785" y="2629268"/>
            <a:ext cx="418909" cy="35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BCBA2F-97D1-2D86-325D-C60ABA7106E6}"/>
              </a:ext>
            </a:extLst>
          </p:cNvPr>
          <p:cNvSpPr/>
          <p:nvPr/>
        </p:nvSpPr>
        <p:spPr bwMode="white">
          <a:xfrm>
            <a:off x="9442710" y="2629268"/>
            <a:ext cx="790213" cy="35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064952C-653C-FBF5-9406-A75C3171E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6"/>
          <a:stretch/>
        </p:blipFill>
        <p:spPr>
          <a:xfrm>
            <a:off x="360000" y="3163213"/>
            <a:ext cx="11520000" cy="156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D82E55-C212-FB28-9C18-87D1345285E9}"/>
              </a:ext>
            </a:extLst>
          </p:cNvPr>
          <p:cNvSpPr/>
          <p:nvPr/>
        </p:nvSpPr>
        <p:spPr bwMode="white">
          <a:xfrm>
            <a:off x="9442710" y="3429928"/>
            <a:ext cx="247537" cy="28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D4419E-7E7B-1E2C-48DF-6ED24A0E1139}"/>
              </a:ext>
            </a:extLst>
          </p:cNvPr>
          <p:cNvSpPr/>
          <p:nvPr/>
        </p:nvSpPr>
        <p:spPr bwMode="white">
          <a:xfrm>
            <a:off x="9242776" y="4211022"/>
            <a:ext cx="428429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64952C-653C-FBF5-9406-A75C3171E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5"/>
          <a:stretch/>
        </p:blipFill>
        <p:spPr>
          <a:xfrm>
            <a:off x="360000" y="314632"/>
            <a:ext cx="11520000" cy="1426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0B8C30-2C98-AE6B-FB21-4A6163934A00}"/>
              </a:ext>
            </a:extLst>
          </p:cNvPr>
          <p:cNvSpPr/>
          <p:nvPr/>
        </p:nvSpPr>
        <p:spPr bwMode="white">
          <a:xfrm>
            <a:off x="6196165" y="559509"/>
            <a:ext cx="247537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784F28-0395-312C-8142-D2E2C3471167}"/>
              </a:ext>
            </a:extLst>
          </p:cNvPr>
          <p:cNvSpPr/>
          <p:nvPr/>
        </p:nvSpPr>
        <p:spPr bwMode="white">
          <a:xfrm>
            <a:off x="8871471" y="559509"/>
            <a:ext cx="257057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0D2805-AAF8-EA90-85DE-59C57CD785B8}"/>
              </a:ext>
            </a:extLst>
          </p:cNvPr>
          <p:cNvSpPr/>
          <p:nvPr/>
        </p:nvSpPr>
        <p:spPr bwMode="white">
          <a:xfrm>
            <a:off x="4853752" y="1226297"/>
            <a:ext cx="247537" cy="2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B818B9-FA3E-1640-BB94-8200DCEE32B3}"/>
              </a:ext>
            </a:extLst>
          </p:cNvPr>
          <p:cNvSpPr/>
          <p:nvPr/>
        </p:nvSpPr>
        <p:spPr bwMode="white">
          <a:xfrm>
            <a:off x="7557619" y="1235823"/>
            <a:ext cx="161852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CF809DB0-30DE-D946-3844-E0B9D0B6D3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40676"/>
            <a:ext cx="11520000" cy="318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4D2827-D216-54BD-7C0B-A8B791C05D56}"/>
              </a:ext>
            </a:extLst>
          </p:cNvPr>
          <p:cNvSpPr/>
          <p:nvPr/>
        </p:nvSpPr>
        <p:spPr bwMode="white">
          <a:xfrm>
            <a:off x="1207338" y="4279800"/>
            <a:ext cx="247537" cy="27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078A45-0306-4B5D-0AC3-C6807A9EB7E4}"/>
              </a:ext>
            </a:extLst>
          </p:cNvPr>
          <p:cNvSpPr/>
          <p:nvPr/>
        </p:nvSpPr>
        <p:spPr bwMode="white">
          <a:xfrm>
            <a:off x="2559272" y="4289345"/>
            <a:ext cx="238016" cy="26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E20828-28D3-C37D-797F-73BAC3C052DF}"/>
              </a:ext>
            </a:extLst>
          </p:cNvPr>
          <p:cNvSpPr/>
          <p:nvPr/>
        </p:nvSpPr>
        <p:spPr bwMode="white">
          <a:xfrm>
            <a:off x="4863272" y="4365710"/>
            <a:ext cx="818776" cy="305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D341066-D530-B465-CE4C-1FE9C7575F41}"/>
              </a:ext>
            </a:extLst>
          </p:cNvPr>
          <p:cNvSpPr/>
          <p:nvPr/>
        </p:nvSpPr>
        <p:spPr bwMode="white">
          <a:xfrm>
            <a:off x="8928595" y="4279800"/>
            <a:ext cx="980628" cy="31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5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8C3D9F-FAE5-451F-8BAF-FED11C5C8D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69FEF4-8C1A-4D15-8BCA-6FAB132B7C5D}"/>
              </a:ext>
            </a:extLst>
          </p:cNvPr>
          <p:cNvSpPr/>
          <p:nvPr/>
        </p:nvSpPr>
        <p:spPr bwMode="white">
          <a:xfrm>
            <a:off x="10804165" y="1075314"/>
            <a:ext cx="371306" cy="34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778A1E-0F27-D033-0B4A-92662C90D291}"/>
              </a:ext>
            </a:extLst>
          </p:cNvPr>
          <p:cNvSpPr/>
          <p:nvPr/>
        </p:nvSpPr>
        <p:spPr bwMode="white">
          <a:xfrm>
            <a:off x="10889851" y="2353342"/>
            <a:ext cx="257057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2A31FCD-EA84-40A4-6787-4F54CC2851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8" y="2782530"/>
            <a:ext cx="11520000" cy="2418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952036-12FE-93B6-4A56-AAE5E866AEF9}"/>
              </a:ext>
            </a:extLst>
          </p:cNvPr>
          <p:cNvSpPr/>
          <p:nvPr/>
        </p:nvSpPr>
        <p:spPr bwMode="white">
          <a:xfrm>
            <a:off x="10897781" y="2973692"/>
            <a:ext cx="247537" cy="20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331B68-AE31-2E33-1016-D58A3B27CC86}"/>
              </a:ext>
            </a:extLst>
          </p:cNvPr>
          <p:cNvSpPr/>
          <p:nvPr/>
        </p:nvSpPr>
        <p:spPr bwMode="white">
          <a:xfrm>
            <a:off x="10888260" y="3575854"/>
            <a:ext cx="257057" cy="21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B3693D-67ED-FEC1-6A7E-4EA3E8476B95}"/>
              </a:ext>
            </a:extLst>
          </p:cNvPr>
          <p:cNvSpPr/>
          <p:nvPr/>
        </p:nvSpPr>
        <p:spPr bwMode="white">
          <a:xfrm>
            <a:off x="10802574" y="4761061"/>
            <a:ext cx="371305" cy="353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A3700B-DBB5-3F43-76E4-0BD2D476C4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7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AA16BE-C205-0E6B-0CC6-BC0380868A6E}"/>
              </a:ext>
            </a:extLst>
          </p:cNvPr>
          <p:cNvSpPr/>
          <p:nvPr/>
        </p:nvSpPr>
        <p:spPr bwMode="white">
          <a:xfrm>
            <a:off x="3092429" y="1131964"/>
            <a:ext cx="428429" cy="371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1071CD-76A9-5034-67D0-A6AE44054AC7}"/>
              </a:ext>
            </a:extLst>
          </p:cNvPr>
          <p:cNvSpPr/>
          <p:nvPr/>
        </p:nvSpPr>
        <p:spPr bwMode="white">
          <a:xfrm>
            <a:off x="6053355" y="2961807"/>
            <a:ext cx="428429" cy="371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8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8A7855-0DA1-599D-F63E-F9E56811D1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3FED49-8D2D-B771-36BF-23571A11CC27}"/>
              </a:ext>
            </a:extLst>
          </p:cNvPr>
          <p:cNvSpPr/>
          <p:nvPr/>
        </p:nvSpPr>
        <p:spPr bwMode="white">
          <a:xfrm>
            <a:off x="7138710" y="483987"/>
            <a:ext cx="428429" cy="371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CEC86906-5554-D6DA-AA8A-4FDC7B8CD0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82530"/>
            <a:ext cx="11520000" cy="281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FFB31C-1FED-BAB6-7C83-19B8D8247ABE}"/>
              </a:ext>
            </a:extLst>
          </p:cNvPr>
          <p:cNvSpPr/>
          <p:nvPr/>
        </p:nvSpPr>
        <p:spPr bwMode="white">
          <a:xfrm>
            <a:off x="5415471" y="3535538"/>
            <a:ext cx="418909" cy="371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7EC6CB-4A51-8130-F4DF-B7478D9B4D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3C02FA-5E83-EEFB-E876-00849BC1716A}"/>
              </a:ext>
            </a:extLst>
          </p:cNvPr>
          <p:cNvSpPr/>
          <p:nvPr/>
        </p:nvSpPr>
        <p:spPr bwMode="white">
          <a:xfrm>
            <a:off x="2502148" y="1779627"/>
            <a:ext cx="247537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A445AD-C2EE-1878-7977-21486DCD6FBD}"/>
              </a:ext>
            </a:extLst>
          </p:cNvPr>
          <p:cNvSpPr/>
          <p:nvPr/>
        </p:nvSpPr>
        <p:spPr bwMode="white">
          <a:xfrm>
            <a:off x="4825190" y="1779627"/>
            <a:ext cx="40938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00D015-FE5B-E4AF-5E31-A8B8E275B099}"/>
              </a:ext>
            </a:extLst>
          </p:cNvPr>
          <p:cNvSpPr/>
          <p:nvPr/>
        </p:nvSpPr>
        <p:spPr bwMode="white">
          <a:xfrm>
            <a:off x="7281520" y="1779627"/>
            <a:ext cx="437950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FA8A49-0169-425D-83EA-23962771EB2F}"/>
              </a:ext>
            </a:extLst>
          </p:cNvPr>
          <p:cNvSpPr/>
          <p:nvPr/>
        </p:nvSpPr>
        <p:spPr bwMode="white">
          <a:xfrm>
            <a:off x="9766413" y="1779627"/>
            <a:ext cx="437950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D80A7F-2CE6-E5B4-6ED6-CE86C945466C}"/>
              </a:ext>
            </a:extLst>
          </p:cNvPr>
          <p:cNvSpPr/>
          <p:nvPr/>
        </p:nvSpPr>
        <p:spPr bwMode="white">
          <a:xfrm>
            <a:off x="2530710" y="2389400"/>
            <a:ext cx="40938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2F2F3A-AD5C-C406-4441-39889C86C5F9}"/>
              </a:ext>
            </a:extLst>
          </p:cNvPr>
          <p:cNvSpPr/>
          <p:nvPr/>
        </p:nvSpPr>
        <p:spPr bwMode="white">
          <a:xfrm>
            <a:off x="4825190" y="2389400"/>
            <a:ext cx="40938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6DBA83-6A65-4E96-BC33-9ED5274D53D5}"/>
              </a:ext>
            </a:extLst>
          </p:cNvPr>
          <p:cNvSpPr/>
          <p:nvPr/>
        </p:nvSpPr>
        <p:spPr bwMode="white">
          <a:xfrm>
            <a:off x="7310082" y="2389400"/>
            <a:ext cx="40938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1B7096-2B23-0B37-0B9C-58082C3B9C81}"/>
              </a:ext>
            </a:extLst>
          </p:cNvPr>
          <p:cNvSpPr/>
          <p:nvPr/>
        </p:nvSpPr>
        <p:spPr bwMode="white">
          <a:xfrm>
            <a:off x="10366214" y="2389400"/>
            <a:ext cx="409388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28D1CB-0A99-4097-B9AD-F7FC57CB0D55}"/>
              </a:ext>
            </a:extLst>
          </p:cNvPr>
          <p:cNvSpPr/>
          <p:nvPr/>
        </p:nvSpPr>
        <p:spPr bwMode="white">
          <a:xfrm>
            <a:off x="2502148" y="3008701"/>
            <a:ext cx="428429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7F31CA5-0158-0851-ED87-E51B7B0D4C28}"/>
              </a:ext>
            </a:extLst>
          </p:cNvPr>
          <p:cNvSpPr/>
          <p:nvPr/>
        </p:nvSpPr>
        <p:spPr bwMode="white">
          <a:xfrm>
            <a:off x="4796628" y="3008701"/>
            <a:ext cx="437950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F10FD0F-AD91-4503-3E37-EFF5B9DE7652}"/>
              </a:ext>
            </a:extLst>
          </p:cNvPr>
          <p:cNvSpPr/>
          <p:nvPr/>
        </p:nvSpPr>
        <p:spPr bwMode="white">
          <a:xfrm>
            <a:off x="7281520" y="3008701"/>
            <a:ext cx="437950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72608A3-BB64-D726-419B-12B12E2472D8}"/>
              </a:ext>
            </a:extLst>
          </p:cNvPr>
          <p:cNvSpPr/>
          <p:nvPr/>
        </p:nvSpPr>
        <p:spPr bwMode="white">
          <a:xfrm>
            <a:off x="10537586" y="3008701"/>
            <a:ext cx="428429" cy="27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4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