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7" r:id="rId5"/>
    <p:sldId id="275" r:id="rId6"/>
    <p:sldId id="274" r:id="rId7"/>
    <p:sldId id="272" r:id="rId8"/>
    <p:sldId id="271" r:id="rId9"/>
    <p:sldId id="269" r:id="rId10"/>
    <p:sldId id="278" r:id="rId11"/>
    <p:sldId id="267" r:id="rId12"/>
    <p:sldId id="266" r:id="rId13"/>
    <p:sldId id="265" r:id="rId14"/>
    <p:sldId id="264" r:id="rId15"/>
    <p:sldId id="262" r:id="rId16"/>
    <p:sldId id="261" r:id="rId17"/>
    <p:sldId id="260" r:id="rId18"/>
    <p:sldId id="258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272" y="60"/>
      </p:cViewPr>
      <p:guideLst>
        <p:guide orient="horz" pos="2160"/>
        <p:guide pos="7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g_16777215">
            <a:extLst>
              <a:ext uri="{FF2B5EF4-FFF2-40B4-BE49-F238E27FC236}">
                <a16:creationId xmlns:a16="http://schemas.microsoft.com/office/drawing/2014/main" id="{3D34AB5D-9E46-C85F-38F0-6136C710B7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5114"/>
            <a:ext cx="11520000" cy="4330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2EDEECC-5161-9B57-52A0-8B34A395FF86}"/>
              </a:ext>
            </a:extLst>
          </p:cNvPr>
          <p:cNvSpPr/>
          <p:nvPr/>
        </p:nvSpPr>
        <p:spPr bwMode="white">
          <a:xfrm>
            <a:off x="4272991" y="3272995"/>
            <a:ext cx="1770842" cy="1421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04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9DE34DB-BC85-DF55-7671-99EC5A7CD5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781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3D7FFC9-D09C-ABA0-80F1-9883E6F6307E}"/>
              </a:ext>
            </a:extLst>
          </p:cNvPr>
          <p:cNvSpPr/>
          <p:nvPr/>
        </p:nvSpPr>
        <p:spPr bwMode="white">
          <a:xfrm>
            <a:off x="5101289" y="2391211"/>
            <a:ext cx="704528" cy="314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AC179AA-CC28-885A-2D9B-7B655EECEB8E}"/>
              </a:ext>
            </a:extLst>
          </p:cNvPr>
          <p:cNvSpPr/>
          <p:nvPr/>
        </p:nvSpPr>
        <p:spPr bwMode="white">
          <a:xfrm>
            <a:off x="7462413" y="2391211"/>
            <a:ext cx="704528" cy="314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16A4767-06B4-4408-C2C6-E17DA6229B3A}"/>
              </a:ext>
            </a:extLst>
          </p:cNvPr>
          <p:cNvSpPr/>
          <p:nvPr/>
        </p:nvSpPr>
        <p:spPr bwMode="white">
          <a:xfrm>
            <a:off x="5101289" y="2896630"/>
            <a:ext cx="704528" cy="314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A8F126C-D92B-F0FA-9E10-95D70AF3CAF0}"/>
              </a:ext>
            </a:extLst>
          </p:cNvPr>
          <p:cNvSpPr/>
          <p:nvPr/>
        </p:nvSpPr>
        <p:spPr bwMode="white">
          <a:xfrm>
            <a:off x="7462413" y="2896630"/>
            <a:ext cx="704528" cy="314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B979011-89D3-DDCD-9B3B-BEE8016B57B9}"/>
              </a:ext>
            </a:extLst>
          </p:cNvPr>
          <p:cNvSpPr/>
          <p:nvPr/>
        </p:nvSpPr>
        <p:spPr bwMode="white">
          <a:xfrm>
            <a:off x="5110809" y="3402049"/>
            <a:ext cx="704528" cy="305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AE07CE5-2A94-B1BB-3378-5E0A6D9728CC}"/>
              </a:ext>
            </a:extLst>
          </p:cNvPr>
          <p:cNvSpPr/>
          <p:nvPr/>
        </p:nvSpPr>
        <p:spPr bwMode="white">
          <a:xfrm>
            <a:off x="7452892" y="3402049"/>
            <a:ext cx="704529" cy="314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16AF35B-5050-C17C-D11A-B67D41E294B4}"/>
              </a:ext>
            </a:extLst>
          </p:cNvPr>
          <p:cNvSpPr/>
          <p:nvPr/>
        </p:nvSpPr>
        <p:spPr bwMode="white">
          <a:xfrm>
            <a:off x="5110809" y="3907468"/>
            <a:ext cx="704528" cy="305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A6E7D6A-F28F-1EFB-BF5E-EED895B68CBD}"/>
              </a:ext>
            </a:extLst>
          </p:cNvPr>
          <p:cNvSpPr/>
          <p:nvPr/>
        </p:nvSpPr>
        <p:spPr bwMode="white">
          <a:xfrm>
            <a:off x="7462413" y="3907468"/>
            <a:ext cx="704528" cy="314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4BA79C4-B3B9-1249-BF86-A34205266E74}"/>
              </a:ext>
            </a:extLst>
          </p:cNvPr>
          <p:cNvSpPr/>
          <p:nvPr/>
        </p:nvSpPr>
        <p:spPr bwMode="white">
          <a:xfrm>
            <a:off x="5110809" y="4403351"/>
            <a:ext cx="704528" cy="324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E799203-2BC6-2290-35A0-0E3EF156CF06}"/>
              </a:ext>
            </a:extLst>
          </p:cNvPr>
          <p:cNvSpPr/>
          <p:nvPr/>
        </p:nvSpPr>
        <p:spPr bwMode="white">
          <a:xfrm>
            <a:off x="7452892" y="4403351"/>
            <a:ext cx="704529" cy="314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C4194CD-F05F-F416-E9D8-9D42FF5BAD36}"/>
              </a:ext>
            </a:extLst>
          </p:cNvPr>
          <p:cNvSpPr/>
          <p:nvPr/>
        </p:nvSpPr>
        <p:spPr bwMode="white">
          <a:xfrm>
            <a:off x="5110809" y="4918306"/>
            <a:ext cx="704528" cy="314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F78C358-6C66-C179-B821-CA97BB77E059}"/>
              </a:ext>
            </a:extLst>
          </p:cNvPr>
          <p:cNvSpPr/>
          <p:nvPr/>
        </p:nvSpPr>
        <p:spPr bwMode="white">
          <a:xfrm>
            <a:off x="7462413" y="4908770"/>
            <a:ext cx="704528" cy="314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08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8759F14-1DE6-B2B3-DB34-10C7F8195A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813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4E96385-6E05-09A5-E507-37290BAA8E7C}"/>
              </a:ext>
            </a:extLst>
          </p:cNvPr>
          <p:cNvSpPr/>
          <p:nvPr/>
        </p:nvSpPr>
        <p:spPr bwMode="white">
          <a:xfrm>
            <a:off x="1235900" y="3469146"/>
            <a:ext cx="828297" cy="305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799BC3F-2ADD-1A9B-CF5D-EBA045C22499}"/>
              </a:ext>
            </a:extLst>
          </p:cNvPr>
          <p:cNvSpPr/>
          <p:nvPr/>
        </p:nvSpPr>
        <p:spPr bwMode="white">
          <a:xfrm>
            <a:off x="3996892" y="3469146"/>
            <a:ext cx="980628" cy="305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AB348A7-450D-FDA9-E136-7C2BBEDEDA78}"/>
              </a:ext>
            </a:extLst>
          </p:cNvPr>
          <p:cNvSpPr/>
          <p:nvPr/>
        </p:nvSpPr>
        <p:spPr bwMode="white">
          <a:xfrm>
            <a:off x="6910214" y="3469146"/>
            <a:ext cx="980628" cy="305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400C086-A69D-A391-3C8C-31495AE82E5D}"/>
              </a:ext>
            </a:extLst>
          </p:cNvPr>
          <p:cNvSpPr/>
          <p:nvPr/>
        </p:nvSpPr>
        <p:spPr bwMode="white">
          <a:xfrm>
            <a:off x="9985388" y="3469146"/>
            <a:ext cx="818776" cy="305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70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A3989B6-36EA-BE5D-84E1-A2A52BF490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10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A4874F6-13C3-507F-C9EF-F5F5B1A2613F}"/>
              </a:ext>
            </a:extLst>
          </p:cNvPr>
          <p:cNvSpPr/>
          <p:nvPr/>
        </p:nvSpPr>
        <p:spPr bwMode="white">
          <a:xfrm>
            <a:off x="1388231" y="2303719"/>
            <a:ext cx="10206148" cy="1067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07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E0B08FD-C9B8-371B-EF17-A8B75A926F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032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AC05489-877E-6B87-04BC-BC3E691225EB}"/>
              </a:ext>
            </a:extLst>
          </p:cNvPr>
          <p:cNvSpPr/>
          <p:nvPr/>
        </p:nvSpPr>
        <p:spPr bwMode="white">
          <a:xfrm>
            <a:off x="1407272" y="2247879"/>
            <a:ext cx="1561388" cy="371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EA6B6242-A5B3-0660-6902-48AD50AAC2E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45" y="3163214"/>
            <a:ext cx="11520000" cy="2361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879AB83-1F7F-7E8E-2C27-0B25E2860C95}"/>
              </a:ext>
            </a:extLst>
          </p:cNvPr>
          <p:cNvSpPr/>
          <p:nvPr/>
        </p:nvSpPr>
        <p:spPr bwMode="white">
          <a:xfrm>
            <a:off x="1404122" y="4601347"/>
            <a:ext cx="1542347" cy="352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166A6F4-B600-8D59-245D-060F9D597EA1}"/>
              </a:ext>
            </a:extLst>
          </p:cNvPr>
          <p:cNvSpPr/>
          <p:nvPr/>
        </p:nvSpPr>
        <p:spPr bwMode="white">
          <a:xfrm>
            <a:off x="6250139" y="4601347"/>
            <a:ext cx="4474710" cy="352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4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216554-3D5E-9D2C-FA0D-FB45053630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45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599CD1D-5E7A-ABE4-485F-8DDD56EDA865}"/>
              </a:ext>
            </a:extLst>
          </p:cNvPr>
          <p:cNvSpPr/>
          <p:nvPr/>
        </p:nvSpPr>
        <p:spPr bwMode="white">
          <a:xfrm>
            <a:off x="826512" y="3333242"/>
            <a:ext cx="9730115" cy="371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60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59C60A-608A-D41B-2F9D-9F95F4568F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74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B1F46F3-FA5D-E3B9-BADB-087A74954F44}"/>
              </a:ext>
            </a:extLst>
          </p:cNvPr>
          <p:cNvSpPr/>
          <p:nvPr/>
        </p:nvSpPr>
        <p:spPr bwMode="white">
          <a:xfrm>
            <a:off x="7957487" y="2418677"/>
            <a:ext cx="618842" cy="314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4AFBDFC-E675-7B0C-B8B1-7DF55E84B56E}"/>
              </a:ext>
            </a:extLst>
          </p:cNvPr>
          <p:cNvSpPr/>
          <p:nvPr/>
        </p:nvSpPr>
        <p:spPr bwMode="white">
          <a:xfrm>
            <a:off x="8947636" y="2923815"/>
            <a:ext cx="637884" cy="314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450EDE0-737F-701F-8610-627EA8513F13}"/>
              </a:ext>
            </a:extLst>
          </p:cNvPr>
          <p:cNvSpPr/>
          <p:nvPr/>
        </p:nvSpPr>
        <p:spPr bwMode="white">
          <a:xfrm>
            <a:off x="9975867" y="2923815"/>
            <a:ext cx="618842" cy="314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C32903C-08DC-52FF-D463-EB4AED75007F}"/>
              </a:ext>
            </a:extLst>
          </p:cNvPr>
          <p:cNvSpPr/>
          <p:nvPr/>
        </p:nvSpPr>
        <p:spPr bwMode="white">
          <a:xfrm>
            <a:off x="8966677" y="3428954"/>
            <a:ext cx="618842" cy="314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9F5127B-0F4D-80D0-B9FD-A3546FC2E028}"/>
              </a:ext>
            </a:extLst>
          </p:cNvPr>
          <p:cNvSpPr/>
          <p:nvPr/>
        </p:nvSpPr>
        <p:spPr bwMode="white">
          <a:xfrm>
            <a:off x="9956826" y="3428954"/>
            <a:ext cx="637885" cy="314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163CD0E-0FB2-5A29-369F-9A490A1C72A1}"/>
              </a:ext>
            </a:extLst>
          </p:cNvPr>
          <p:cNvSpPr/>
          <p:nvPr/>
        </p:nvSpPr>
        <p:spPr bwMode="white">
          <a:xfrm>
            <a:off x="9956826" y="3934092"/>
            <a:ext cx="637885" cy="314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16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DB62EC6-1190-FB33-55BD-8113303071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96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3194753-1C18-53D7-79ED-A467BF06A2AF}"/>
              </a:ext>
            </a:extLst>
          </p:cNvPr>
          <p:cNvSpPr/>
          <p:nvPr/>
        </p:nvSpPr>
        <p:spPr bwMode="white">
          <a:xfrm>
            <a:off x="9975867" y="1638750"/>
            <a:ext cx="247537" cy="276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21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2509837"/>
            <a:ext cx="7448550" cy="1838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DA23E5-DC98-5E10-2A2A-66A3884DFA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83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52C7CBF-038B-3146-A64C-F5F188DF888E}"/>
              </a:ext>
            </a:extLst>
          </p:cNvPr>
          <p:cNvSpPr/>
          <p:nvPr/>
        </p:nvSpPr>
        <p:spPr bwMode="white">
          <a:xfrm>
            <a:off x="3501818" y="1198871"/>
            <a:ext cx="399867" cy="276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0800BD8-F0ED-57F3-8A9A-6247FB217514}"/>
              </a:ext>
            </a:extLst>
          </p:cNvPr>
          <p:cNvSpPr/>
          <p:nvPr/>
        </p:nvSpPr>
        <p:spPr bwMode="white">
          <a:xfrm>
            <a:off x="8662016" y="1198871"/>
            <a:ext cx="247537" cy="276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F39816F-D75A-35AF-905A-D80C7C954AF2}"/>
              </a:ext>
            </a:extLst>
          </p:cNvPr>
          <p:cNvSpPr/>
          <p:nvPr/>
        </p:nvSpPr>
        <p:spPr bwMode="white">
          <a:xfrm>
            <a:off x="2330776" y="1818492"/>
            <a:ext cx="428429" cy="276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785143E-FA75-6B2C-A603-82738DDE3A5D}"/>
              </a:ext>
            </a:extLst>
          </p:cNvPr>
          <p:cNvSpPr/>
          <p:nvPr/>
        </p:nvSpPr>
        <p:spPr bwMode="white">
          <a:xfrm>
            <a:off x="5063206" y="2447645"/>
            <a:ext cx="247537" cy="276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261A827-1D98-2809-58F0-D48B01B50034}"/>
              </a:ext>
            </a:extLst>
          </p:cNvPr>
          <p:cNvSpPr/>
          <p:nvPr/>
        </p:nvSpPr>
        <p:spPr bwMode="white">
          <a:xfrm>
            <a:off x="10032991" y="2447645"/>
            <a:ext cx="390346" cy="276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BF0E7ED-24BE-AD1C-E450-EB1E6DD81BC3}"/>
              </a:ext>
            </a:extLst>
          </p:cNvPr>
          <p:cNvSpPr/>
          <p:nvPr/>
        </p:nvSpPr>
        <p:spPr bwMode="white">
          <a:xfrm>
            <a:off x="8566809" y="3067266"/>
            <a:ext cx="409388" cy="276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A7F74E9C-6691-E85E-3AAB-AFC76F7813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04"/>
          <a:stretch/>
        </p:blipFill>
        <p:spPr>
          <a:xfrm>
            <a:off x="920439" y="3543897"/>
            <a:ext cx="11520000" cy="2473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933A136-530E-CEE8-E3EB-EC4FF45F388D}"/>
              </a:ext>
            </a:extLst>
          </p:cNvPr>
          <p:cNvSpPr/>
          <p:nvPr/>
        </p:nvSpPr>
        <p:spPr bwMode="white">
          <a:xfrm>
            <a:off x="10393496" y="3687054"/>
            <a:ext cx="447471" cy="2767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C187F75-72E5-5272-0AEB-6F69F5E1DCD2}"/>
              </a:ext>
            </a:extLst>
          </p:cNvPr>
          <p:cNvSpPr/>
          <p:nvPr/>
        </p:nvSpPr>
        <p:spPr bwMode="white">
          <a:xfrm>
            <a:off x="3481496" y="4316948"/>
            <a:ext cx="437950" cy="2767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F48F06B-6FEA-96D1-88ED-37C4D1F22717}"/>
              </a:ext>
            </a:extLst>
          </p:cNvPr>
          <p:cNvSpPr/>
          <p:nvPr/>
        </p:nvSpPr>
        <p:spPr bwMode="white">
          <a:xfrm>
            <a:off x="7118389" y="4937298"/>
            <a:ext cx="247537" cy="2767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23A1963-B07B-8193-3D15-25ECD7F0F48B}"/>
              </a:ext>
            </a:extLst>
          </p:cNvPr>
          <p:cNvSpPr/>
          <p:nvPr/>
        </p:nvSpPr>
        <p:spPr bwMode="white">
          <a:xfrm>
            <a:off x="2929298" y="5567192"/>
            <a:ext cx="3284628" cy="324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7F74E9C-6691-E85E-3AAB-AFC76F7813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14"/>
          <a:stretch/>
        </p:blipFill>
        <p:spPr>
          <a:xfrm>
            <a:off x="360000" y="432619"/>
            <a:ext cx="11520000" cy="12214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D234605-D339-C8EF-F867-40ADCDE664E7}"/>
              </a:ext>
            </a:extLst>
          </p:cNvPr>
          <p:cNvSpPr/>
          <p:nvPr/>
        </p:nvSpPr>
        <p:spPr bwMode="white">
          <a:xfrm>
            <a:off x="1416793" y="1224634"/>
            <a:ext cx="238016" cy="2767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56DE4102-F63D-0A38-A4DB-6A3BBB230B6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654107"/>
            <a:ext cx="11520000" cy="3140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9B6D67B-7E30-656E-3C80-37194D500931}"/>
              </a:ext>
            </a:extLst>
          </p:cNvPr>
          <p:cNvSpPr/>
          <p:nvPr/>
        </p:nvSpPr>
        <p:spPr bwMode="white">
          <a:xfrm>
            <a:off x="3311404" y="2465518"/>
            <a:ext cx="247537" cy="276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407A192-14A4-03BD-D9C7-647CBE3E9447}"/>
              </a:ext>
            </a:extLst>
          </p:cNvPr>
          <p:cNvSpPr/>
          <p:nvPr/>
        </p:nvSpPr>
        <p:spPr bwMode="white">
          <a:xfrm>
            <a:off x="7091107" y="3792413"/>
            <a:ext cx="247537" cy="276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209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34110D4-38D3-72C9-8837-0586D8AD435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79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3D5F955-6970-C473-A305-6C2F09A0F9D1}"/>
              </a:ext>
            </a:extLst>
          </p:cNvPr>
          <p:cNvSpPr/>
          <p:nvPr/>
        </p:nvSpPr>
        <p:spPr bwMode="white">
          <a:xfrm>
            <a:off x="6548429" y="1190698"/>
            <a:ext cx="418909" cy="372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4A0B27C-E6C8-2409-9402-A94BE4FCD80F}"/>
              </a:ext>
            </a:extLst>
          </p:cNvPr>
          <p:cNvSpPr/>
          <p:nvPr/>
        </p:nvSpPr>
        <p:spPr bwMode="white">
          <a:xfrm>
            <a:off x="6643636" y="2441521"/>
            <a:ext cx="418910" cy="362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2C9448F1-4E3B-DC4D-599C-79A77A0C0E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12"/>
          <a:stretch/>
        </p:blipFill>
        <p:spPr>
          <a:xfrm>
            <a:off x="913132" y="3539571"/>
            <a:ext cx="11520000" cy="2035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B98C115-1BA3-E9A7-4BC5-2BB013063715}"/>
              </a:ext>
            </a:extLst>
          </p:cNvPr>
          <p:cNvSpPr/>
          <p:nvPr/>
        </p:nvSpPr>
        <p:spPr bwMode="white">
          <a:xfrm>
            <a:off x="6930189" y="3625308"/>
            <a:ext cx="418909" cy="371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94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C9448F1-4E3B-DC4D-599C-79A77A0C0E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72"/>
          <a:stretch/>
        </p:blipFill>
        <p:spPr>
          <a:xfrm>
            <a:off x="360000" y="570270"/>
            <a:ext cx="11520000" cy="14853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3C099E1-E89B-BBFF-8887-A776C564C312}"/>
              </a:ext>
            </a:extLst>
          </p:cNvPr>
          <p:cNvSpPr/>
          <p:nvPr/>
        </p:nvSpPr>
        <p:spPr bwMode="white">
          <a:xfrm>
            <a:off x="1597685" y="1141130"/>
            <a:ext cx="418909" cy="371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D3B6473C-A484-0440-00BD-432DB6D582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137704"/>
            <a:ext cx="11520000" cy="2582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0AC8098-73B6-FF01-D283-FF7D03A26CDD}"/>
              </a:ext>
            </a:extLst>
          </p:cNvPr>
          <p:cNvSpPr/>
          <p:nvPr/>
        </p:nvSpPr>
        <p:spPr bwMode="white">
          <a:xfrm>
            <a:off x="6557950" y="2747614"/>
            <a:ext cx="428429" cy="371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15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E60D3BF-68BE-F63D-F04B-632CA690CC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70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947F94A-815C-A3F1-91E8-D8BA0F6772E9}"/>
              </a:ext>
            </a:extLst>
          </p:cNvPr>
          <p:cNvSpPr/>
          <p:nvPr/>
        </p:nvSpPr>
        <p:spPr bwMode="white">
          <a:xfrm>
            <a:off x="1102611" y="2610199"/>
            <a:ext cx="247537" cy="276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46D5FD6-E75E-EFE0-BD15-EC3DD9AA4696}"/>
              </a:ext>
            </a:extLst>
          </p:cNvPr>
          <p:cNvSpPr/>
          <p:nvPr/>
        </p:nvSpPr>
        <p:spPr bwMode="white">
          <a:xfrm>
            <a:off x="2054677" y="2610199"/>
            <a:ext cx="447471" cy="276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6AD1539-9F5C-0112-D2F3-846A07BF4139}"/>
              </a:ext>
            </a:extLst>
          </p:cNvPr>
          <p:cNvSpPr/>
          <p:nvPr/>
        </p:nvSpPr>
        <p:spPr bwMode="white">
          <a:xfrm>
            <a:off x="3635107" y="2610199"/>
            <a:ext cx="247537" cy="276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798A1DA-5057-8351-3807-48582339D288}"/>
              </a:ext>
            </a:extLst>
          </p:cNvPr>
          <p:cNvSpPr/>
          <p:nvPr/>
        </p:nvSpPr>
        <p:spPr bwMode="white">
          <a:xfrm>
            <a:off x="4596694" y="2619734"/>
            <a:ext cx="238016" cy="266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DF9BCB5-AB2A-85E3-0D72-2A51EA6D867C}"/>
              </a:ext>
            </a:extLst>
          </p:cNvPr>
          <p:cNvSpPr/>
          <p:nvPr/>
        </p:nvSpPr>
        <p:spPr bwMode="white">
          <a:xfrm>
            <a:off x="5977190" y="2619734"/>
            <a:ext cx="247537" cy="266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83150A2-ABE7-E848-1F48-132A8644F528}"/>
              </a:ext>
            </a:extLst>
          </p:cNvPr>
          <p:cNvSpPr/>
          <p:nvPr/>
        </p:nvSpPr>
        <p:spPr bwMode="white">
          <a:xfrm>
            <a:off x="6938776" y="2619734"/>
            <a:ext cx="428429" cy="266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D07BFDC-5866-6C11-D6A4-D3C60F5FB291}"/>
              </a:ext>
            </a:extLst>
          </p:cNvPr>
          <p:cNvSpPr/>
          <p:nvPr/>
        </p:nvSpPr>
        <p:spPr bwMode="white">
          <a:xfrm>
            <a:off x="8538247" y="2610199"/>
            <a:ext cx="409388" cy="276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DF05F10-146C-A8BA-961B-2776EDFB7CF6}"/>
              </a:ext>
            </a:extLst>
          </p:cNvPr>
          <p:cNvSpPr/>
          <p:nvPr/>
        </p:nvSpPr>
        <p:spPr bwMode="white">
          <a:xfrm>
            <a:off x="9661685" y="2610199"/>
            <a:ext cx="437950" cy="276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1FD3C1A-3DFA-22E6-59FB-637870891AD9}"/>
              </a:ext>
            </a:extLst>
          </p:cNvPr>
          <p:cNvSpPr/>
          <p:nvPr/>
        </p:nvSpPr>
        <p:spPr bwMode="white">
          <a:xfrm>
            <a:off x="1388231" y="3210888"/>
            <a:ext cx="247537" cy="276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E272E1D-547B-33E3-BE4D-5A09135FFCB9}"/>
              </a:ext>
            </a:extLst>
          </p:cNvPr>
          <p:cNvSpPr/>
          <p:nvPr/>
        </p:nvSpPr>
        <p:spPr bwMode="white">
          <a:xfrm>
            <a:off x="2149884" y="3210888"/>
            <a:ext cx="447471" cy="276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1D46B1B-343B-C3F8-AAB9-090082782F45}"/>
              </a:ext>
            </a:extLst>
          </p:cNvPr>
          <p:cNvSpPr/>
          <p:nvPr/>
        </p:nvSpPr>
        <p:spPr bwMode="white">
          <a:xfrm>
            <a:off x="3825520" y="3210888"/>
            <a:ext cx="247537" cy="276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1EC378B-0684-98A1-D88F-57029C10ABD0}"/>
              </a:ext>
            </a:extLst>
          </p:cNvPr>
          <p:cNvSpPr/>
          <p:nvPr/>
        </p:nvSpPr>
        <p:spPr bwMode="white">
          <a:xfrm>
            <a:off x="4596694" y="3210888"/>
            <a:ext cx="428429" cy="276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ECED472-31BF-4674-D29B-C607D905145A}"/>
              </a:ext>
            </a:extLst>
          </p:cNvPr>
          <p:cNvSpPr/>
          <p:nvPr/>
        </p:nvSpPr>
        <p:spPr bwMode="white">
          <a:xfrm>
            <a:off x="6262809" y="3220422"/>
            <a:ext cx="247537" cy="266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381FF57-9216-BE30-0358-CE9B260BEAFF}"/>
              </a:ext>
            </a:extLst>
          </p:cNvPr>
          <p:cNvSpPr/>
          <p:nvPr/>
        </p:nvSpPr>
        <p:spPr bwMode="white">
          <a:xfrm>
            <a:off x="7033983" y="3220422"/>
            <a:ext cx="428429" cy="266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DF62719A-B274-5FEF-C1D8-544EDB9F5410}"/>
              </a:ext>
            </a:extLst>
          </p:cNvPr>
          <p:cNvSpPr/>
          <p:nvPr/>
        </p:nvSpPr>
        <p:spPr bwMode="white">
          <a:xfrm>
            <a:off x="8823867" y="3210888"/>
            <a:ext cx="409388" cy="276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29832F23-E5A5-F2F0-91D7-51D954EB6828}"/>
              </a:ext>
            </a:extLst>
          </p:cNvPr>
          <p:cNvSpPr/>
          <p:nvPr/>
        </p:nvSpPr>
        <p:spPr bwMode="white">
          <a:xfrm>
            <a:off x="9756892" y="3210888"/>
            <a:ext cx="437950" cy="276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67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FA81167-FACE-4CD5-05BD-88E168EC2B8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87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9DFE5EA8-E28C-232A-8292-3C5F02EE600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42" y="2747923"/>
            <a:ext cx="11520000" cy="29329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F854CB9-72C2-7CC1-FC01-883A52EF5344}"/>
              </a:ext>
            </a:extLst>
          </p:cNvPr>
          <p:cNvSpPr/>
          <p:nvPr/>
        </p:nvSpPr>
        <p:spPr bwMode="white">
          <a:xfrm>
            <a:off x="1823966" y="3719238"/>
            <a:ext cx="8025917" cy="447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25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C96F1E5-D64D-0311-54A5-5932D5B5B49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10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5562B82-22C7-19BD-84BB-2D0C24D4DDBB}"/>
              </a:ext>
            </a:extLst>
          </p:cNvPr>
          <p:cNvSpPr/>
          <p:nvPr/>
        </p:nvSpPr>
        <p:spPr bwMode="white">
          <a:xfrm>
            <a:off x="2016595" y="1236601"/>
            <a:ext cx="266578" cy="209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35B9CC8-8EC0-3BF0-2E2B-B60D2F82EDCE}"/>
              </a:ext>
            </a:extLst>
          </p:cNvPr>
          <p:cNvSpPr/>
          <p:nvPr/>
        </p:nvSpPr>
        <p:spPr bwMode="white">
          <a:xfrm>
            <a:off x="5691570" y="1236601"/>
            <a:ext cx="266578" cy="209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6C91ED6-A6B5-866D-380D-78B474AE1CE9}"/>
              </a:ext>
            </a:extLst>
          </p:cNvPr>
          <p:cNvSpPr/>
          <p:nvPr/>
        </p:nvSpPr>
        <p:spPr bwMode="white">
          <a:xfrm>
            <a:off x="9566479" y="1236601"/>
            <a:ext cx="266578" cy="209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DD0223A-3446-28E5-98E2-EFEA6D0B5C78}"/>
              </a:ext>
            </a:extLst>
          </p:cNvPr>
          <p:cNvSpPr/>
          <p:nvPr/>
        </p:nvSpPr>
        <p:spPr bwMode="white">
          <a:xfrm>
            <a:off x="2016595" y="2027447"/>
            <a:ext cx="266578" cy="209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004D8A9-8A6B-5C2A-E8DA-D020117F6867}"/>
              </a:ext>
            </a:extLst>
          </p:cNvPr>
          <p:cNvSpPr/>
          <p:nvPr/>
        </p:nvSpPr>
        <p:spPr bwMode="white">
          <a:xfrm>
            <a:off x="5860026" y="2027447"/>
            <a:ext cx="288535" cy="171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A99DF87-591E-EC84-88D9-DB96E9A7C906}"/>
              </a:ext>
            </a:extLst>
          </p:cNvPr>
          <p:cNvSpPr/>
          <p:nvPr/>
        </p:nvSpPr>
        <p:spPr bwMode="white">
          <a:xfrm>
            <a:off x="9756892" y="2027447"/>
            <a:ext cx="266578" cy="209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349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2023-07-20T00:26:43Z</dcterms:created>
  <dcterms:modified xsi:type="dcterms:W3CDTF">2023-07-24T13:11:06Z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