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6" r:id="rId6"/>
    <p:sldId id="275" r:id="rId7"/>
    <p:sldId id="273" r:id="rId8"/>
    <p:sldId id="272" r:id="rId9"/>
    <p:sldId id="271" r:id="rId10"/>
    <p:sldId id="268" r:id="rId11"/>
    <p:sldId id="267" r:id="rId12"/>
    <p:sldId id="265" r:id="rId13"/>
    <p:sldId id="264" r:id="rId14"/>
    <p:sldId id="262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65260D-2B36-4013-CAAF-88F9DEB4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01024D-1A7E-9016-DD90-05B11F421171}"/>
              </a:ext>
            </a:extLst>
          </p:cNvPr>
          <p:cNvSpPr/>
          <p:nvPr/>
        </p:nvSpPr>
        <p:spPr bwMode="white">
          <a:xfrm>
            <a:off x="3101950" y="2988591"/>
            <a:ext cx="2542016" cy="27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29F750-FC0F-2C2C-960A-909B4FFAE466}"/>
              </a:ext>
            </a:extLst>
          </p:cNvPr>
          <p:cNvSpPr/>
          <p:nvPr/>
        </p:nvSpPr>
        <p:spPr bwMode="white">
          <a:xfrm>
            <a:off x="8557289" y="2988591"/>
            <a:ext cx="2161190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893B94-7FC8-B54E-6361-1D4FA3108768}"/>
              </a:ext>
            </a:extLst>
          </p:cNvPr>
          <p:cNvSpPr/>
          <p:nvPr/>
        </p:nvSpPr>
        <p:spPr bwMode="white">
          <a:xfrm>
            <a:off x="3482776" y="3569547"/>
            <a:ext cx="1390016" cy="27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2A90D9-4F8A-F66E-77CD-57435216EE05}"/>
              </a:ext>
            </a:extLst>
          </p:cNvPr>
          <p:cNvSpPr/>
          <p:nvPr/>
        </p:nvSpPr>
        <p:spPr bwMode="white">
          <a:xfrm>
            <a:off x="8938115" y="3569547"/>
            <a:ext cx="1589950" cy="27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26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300F1F-D0EF-A3CE-7836-AD5786B7E3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82B104-1A1F-B03E-4282-77E0B91CB38F}"/>
              </a:ext>
            </a:extLst>
          </p:cNvPr>
          <p:cNvSpPr/>
          <p:nvPr/>
        </p:nvSpPr>
        <p:spPr bwMode="white">
          <a:xfrm>
            <a:off x="6062876" y="712513"/>
            <a:ext cx="266578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524265-F62C-F0B0-B788-A9BD964ACC82}"/>
              </a:ext>
            </a:extLst>
          </p:cNvPr>
          <p:cNvSpPr/>
          <p:nvPr/>
        </p:nvSpPr>
        <p:spPr bwMode="white">
          <a:xfrm>
            <a:off x="7157752" y="712513"/>
            <a:ext cx="257057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903DA2-0218-5818-3E8B-07EC845FAF07}"/>
              </a:ext>
            </a:extLst>
          </p:cNvPr>
          <p:cNvSpPr/>
          <p:nvPr/>
        </p:nvSpPr>
        <p:spPr bwMode="white">
          <a:xfrm>
            <a:off x="8262148" y="712513"/>
            <a:ext cx="247536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2B4F85-7CCE-0978-E48D-850AF17930E3}"/>
              </a:ext>
            </a:extLst>
          </p:cNvPr>
          <p:cNvSpPr/>
          <p:nvPr/>
        </p:nvSpPr>
        <p:spPr bwMode="white">
          <a:xfrm>
            <a:off x="9280859" y="712513"/>
            <a:ext cx="437950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9AF7DB-835A-F413-8037-9299EE5DE1E8}"/>
              </a:ext>
            </a:extLst>
          </p:cNvPr>
          <p:cNvSpPr/>
          <p:nvPr/>
        </p:nvSpPr>
        <p:spPr bwMode="white">
          <a:xfrm>
            <a:off x="6062876" y="1598560"/>
            <a:ext cx="266578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04214D-B16F-C152-2284-6A548FED490C}"/>
              </a:ext>
            </a:extLst>
          </p:cNvPr>
          <p:cNvSpPr/>
          <p:nvPr/>
        </p:nvSpPr>
        <p:spPr bwMode="white">
          <a:xfrm>
            <a:off x="7157752" y="1598560"/>
            <a:ext cx="266579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9A50B7-9968-F3A2-E293-082E5D519F3E}"/>
              </a:ext>
            </a:extLst>
          </p:cNvPr>
          <p:cNvSpPr/>
          <p:nvPr/>
        </p:nvSpPr>
        <p:spPr bwMode="white">
          <a:xfrm>
            <a:off x="8262148" y="1589032"/>
            <a:ext cx="247536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AAA0A3-480B-7DC7-774D-8DB62C177C34}"/>
              </a:ext>
            </a:extLst>
          </p:cNvPr>
          <p:cNvSpPr/>
          <p:nvPr/>
        </p:nvSpPr>
        <p:spPr bwMode="white">
          <a:xfrm>
            <a:off x="9280859" y="1598560"/>
            <a:ext cx="437950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6278C5AE-110B-3B32-AA08-64C54D1E20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60901"/>
            <a:ext cx="11520000" cy="2452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CE2BF7D-D7B0-79AB-EABE-83B121A13CBC}"/>
              </a:ext>
            </a:extLst>
          </p:cNvPr>
          <p:cNvSpPr/>
          <p:nvPr/>
        </p:nvSpPr>
        <p:spPr bwMode="white">
          <a:xfrm>
            <a:off x="6053355" y="3152205"/>
            <a:ext cx="257057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493539-A0BE-3397-EC3F-B2962E4BFACE}"/>
              </a:ext>
            </a:extLst>
          </p:cNvPr>
          <p:cNvSpPr/>
          <p:nvPr/>
        </p:nvSpPr>
        <p:spPr bwMode="white">
          <a:xfrm>
            <a:off x="7138710" y="3152205"/>
            <a:ext cx="266578" cy="27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48A818B-C4FA-D8CE-BE1E-684B775D2C53}"/>
              </a:ext>
            </a:extLst>
          </p:cNvPr>
          <p:cNvSpPr/>
          <p:nvPr/>
        </p:nvSpPr>
        <p:spPr bwMode="white">
          <a:xfrm>
            <a:off x="8243107" y="3142661"/>
            <a:ext cx="247537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AA463A4-0650-DFB1-9113-D1AC2BC6B5D6}"/>
              </a:ext>
            </a:extLst>
          </p:cNvPr>
          <p:cNvSpPr/>
          <p:nvPr/>
        </p:nvSpPr>
        <p:spPr bwMode="white">
          <a:xfrm>
            <a:off x="9261818" y="3142661"/>
            <a:ext cx="437950" cy="295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A8A51D9-AFA2-DDBF-2A56-4563BAE8E2A3}"/>
              </a:ext>
            </a:extLst>
          </p:cNvPr>
          <p:cNvSpPr/>
          <p:nvPr/>
        </p:nvSpPr>
        <p:spPr bwMode="white">
          <a:xfrm>
            <a:off x="6053355" y="4030255"/>
            <a:ext cx="247537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EB40B06-A5DD-5DD9-6126-90793BD8DA90}"/>
              </a:ext>
            </a:extLst>
          </p:cNvPr>
          <p:cNvSpPr/>
          <p:nvPr/>
        </p:nvSpPr>
        <p:spPr bwMode="white">
          <a:xfrm>
            <a:off x="7138710" y="4030255"/>
            <a:ext cx="257057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62167B4-893F-A0B4-E4DD-E73AF1C39353}"/>
              </a:ext>
            </a:extLst>
          </p:cNvPr>
          <p:cNvSpPr/>
          <p:nvPr/>
        </p:nvSpPr>
        <p:spPr bwMode="white">
          <a:xfrm>
            <a:off x="8243107" y="4030255"/>
            <a:ext cx="257057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016851C-3536-C4D6-95C7-9058E70E0F0F}"/>
              </a:ext>
            </a:extLst>
          </p:cNvPr>
          <p:cNvSpPr/>
          <p:nvPr/>
        </p:nvSpPr>
        <p:spPr bwMode="white">
          <a:xfrm>
            <a:off x="9261818" y="4030255"/>
            <a:ext cx="437950" cy="28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7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EACD8F-AD0C-8FE9-E4C1-C2E33F80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90A141-BD05-41F9-0A01-5F7AB28A3CE4}"/>
              </a:ext>
            </a:extLst>
          </p:cNvPr>
          <p:cNvSpPr/>
          <p:nvPr/>
        </p:nvSpPr>
        <p:spPr bwMode="white">
          <a:xfrm>
            <a:off x="1388231" y="1838632"/>
            <a:ext cx="3655933" cy="108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3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87BEBE-9EE3-6BD3-62D6-AF1B760BD8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3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B4FC1C-E95A-3E96-6EF4-1FB168033AE0}"/>
              </a:ext>
            </a:extLst>
          </p:cNvPr>
          <p:cNvSpPr/>
          <p:nvPr/>
        </p:nvSpPr>
        <p:spPr bwMode="white">
          <a:xfrm>
            <a:off x="1397752" y="1641988"/>
            <a:ext cx="3465520" cy="103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EE92C96-C214-DF98-12AA-CB347D6E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9" y="3060659"/>
            <a:ext cx="11520000" cy="1799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161653-D161-E0E5-9818-E0553871E063}"/>
              </a:ext>
            </a:extLst>
          </p:cNvPr>
          <p:cNvSpPr/>
          <p:nvPr/>
        </p:nvSpPr>
        <p:spPr bwMode="white">
          <a:xfrm>
            <a:off x="1404745" y="3644556"/>
            <a:ext cx="3665454" cy="102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C81B70-B406-6AA6-37F2-72A2803F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437"/>
            <a:ext cx="11520000" cy="319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CBC9BA-3E56-43F0-5BD5-10D29969DA19}"/>
              </a:ext>
            </a:extLst>
          </p:cNvPr>
          <p:cNvSpPr/>
          <p:nvPr/>
        </p:nvSpPr>
        <p:spPr bwMode="white">
          <a:xfrm>
            <a:off x="1083570" y="2081206"/>
            <a:ext cx="247537" cy="28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ADA762-05FE-BDA4-197D-8A83B2A9EBAE}"/>
              </a:ext>
            </a:extLst>
          </p:cNvPr>
          <p:cNvSpPr/>
          <p:nvPr/>
        </p:nvSpPr>
        <p:spPr bwMode="white">
          <a:xfrm>
            <a:off x="2168925" y="2081206"/>
            <a:ext cx="266578" cy="27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3EE60E-EBD9-0B26-B937-6533A25072A4}"/>
              </a:ext>
            </a:extLst>
          </p:cNvPr>
          <p:cNvSpPr/>
          <p:nvPr/>
        </p:nvSpPr>
        <p:spPr bwMode="white">
          <a:xfrm>
            <a:off x="3168595" y="2071676"/>
            <a:ext cx="456991" cy="295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452607-4182-AFE2-D354-7609799146AB}"/>
              </a:ext>
            </a:extLst>
          </p:cNvPr>
          <p:cNvSpPr/>
          <p:nvPr/>
        </p:nvSpPr>
        <p:spPr bwMode="white">
          <a:xfrm>
            <a:off x="4130181" y="2043086"/>
            <a:ext cx="409388" cy="352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493D37-B8DF-1B0F-2AC5-4BBC6304F7A7}"/>
              </a:ext>
            </a:extLst>
          </p:cNvPr>
          <p:cNvSpPr/>
          <p:nvPr/>
        </p:nvSpPr>
        <p:spPr bwMode="white">
          <a:xfrm>
            <a:off x="5796297" y="2081206"/>
            <a:ext cx="247537" cy="28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CB218B-04A9-05D4-9863-848594AEC3AC}"/>
              </a:ext>
            </a:extLst>
          </p:cNvPr>
          <p:cNvSpPr/>
          <p:nvPr/>
        </p:nvSpPr>
        <p:spPr bwMode="white">
          <a:xfrm>
            <a:off x="6881652" y="2071676"/>
            <a:ext cx="257057" cy="295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843663-6577-73D2-3311-0AB03522AFB7}"/>
              </a:ext>
            </a:extLst>
          </p:cNvPr>
          <p:cNvSpPr/>
          <p:nvPr/>
        </p:nvSpPr>
        <p:spPr bwMode="white">
          <a:xfrm>
            <a:off x="7595702" y="2128856"/>
            <a:ext cx="266579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52B747-6FA1-3140-8F5B-662044259A13}"/>
              </a:ext>
            </a:extLst>
          </p:cNvPr>
          <p:cNvSpPr/>
          <p:nvPr/>
        </p:nvSpPr>
        <p:spPr bwMode="white">
          <a:xfrm>
            <a:off x="8309752" y="2071676"/>
            <a:ext cx="257057" cy="295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BFA2F1-BAF0-88CF-EC39-0CB86298A4B3}"/>
              </a:ext>
            </a:extLst>
          </p:cNvPr>
          <p:cNvSpPr/>
          <p:nvPr/>
        </p:nvSpPr>
        <p:spPr bwMode="white">
          <a:xfrm>
            <a:off x="9337983" y="2071676"/>
            <a:ext cx="428429" cy="295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3CF14C-9769-A168-EE46-B71B3EA1E818}"/>
              </a:ext>
            </a:extLst>
          </p:cNvPr>
          <p:cNvSpPr/>
          <p:nvPr/>
        </p:nvSpPr>
        <p:spPr bwMode="white">
          <a:xfrm>
            <a:off x="10261487" y="2043086"/>
            <a:ext cx="418909" cy="352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550197-3F38-222C-8EB1-59399EE952F8}"/>
              </a:ext>
            </a:extLst>
          </p:cNvPr>
          <p:cNvSpPr/>
          <p:nvPr/>
        </p:nvSpPr>
        <p:spPr bwMode="white">
          <a:xfrm>
            <a:off x="845553" y="2767366"/>
            <a:ext cx="3160859" cy="37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4D0DDBE-9AEA-E169-C863-0C3B9575F61C}"/>
              </a:ext>
            </a:extLst>
          </p:cNvPr>
          <p:cNvSpPr/>
          <p:nvPr/>
        </p:nvSpPr>
        <p:spPr bwMode="white">
          <a:xfrm>
            <a:off x="5529719" y="2767366"/>
            <a:ext cx="3741619" cy="371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57E2F638-A100-F5FC-8C2D-0DE9B64A4F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71395"/>
            <a:ext cx="11520000" cy="3547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832B16F-D25D-BF98-C77B-52A56BA9DC4A}"/>
              </a:ext>
            </a:extLst>
          </p:cNvPr>
          <p:cNvSpPr/>
          <p:nvPr/>
        </p:nvSpPr>
        <p:spPr bwMode="white">
          <a:xfrm>
            <a:off x="6929256" y="4497556"/>
            <a:ext cx="3855867" cy="2321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1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EAE056-B9AC-5857-F532-11E19AF105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4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6680CD-B7D3-0123-A1BE-94DC365773BA}"/>
              </a:ext>
            </a:extLst>
          </p:cNvPr>
          <p:cNvSpPr/>
          <p:nvPr/>
        </p:nvSpPr>
        <p:spPr bwMode="white">
          <a:xfrm>
            <a:off x="4987041" y="2397885"/>
            <a:ext cx="228495" cy="24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55289F-12A2-87E4-A2E9-BA512FA5D6F7}"/>
              </a:ext>
            </a:extLst>
          </p:cNvPr>
          <p:cNvSpPr/>
          <p:nvPr/>
        </p:nvSpPr>
        <p:spPr bwMode="white">
          <a:xfrm>
            <a:off x="1845223" y="3429000"/>
            <a:ext cx="2894280" cy="1140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8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2505075"/>
            <a:ext cx="68865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E48E5-2676-A0C1-1139-3A669DB2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9A25AC-FDD4-DBA5-56FD-FD67FEEF2D63}"/>
              </a:ext>
            </a:extLst>
          </p:cNvPr>
          <p:cNvSpPr/>
          <p:nvPr/>
        </p:nvSpPr>
        <p:spPr bwMode="white">
          <a:xfrm>
            <a:off x="7357685" y="1189437"/>
            <a:ext cx="942545" cy="27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43100D-EF1B-380A-D957-F0FF59414FD5}"/>
              </a:ext>
            </a:extLst>
          </p:cNvPr>
          <p:cNvSpPr/>
          <p:nvPr/>
        </p:nvSpPr>
        <p:spPr bwMode="white">
          <a:xfrm>
            <a:off x="10918413" y="1189437"/>
            <a:ext cx="247536" cy="27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391C77-16FF-E182-F66C-64A0F571F2DC}"/>
              </a:ext>
            </a:extLst>
          </p:cNvPr>
          <p:cNvSpPr/>
          <p:nvPr/>
        </p:nvSpPr>
        <p:spPr bwMode="white">
          <a:xfrm>
            <a:off x="2140363" y="1818666"/>
            <a:ext cx="238016" cy="27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93957A-8D1D-7180-0E93-2F6FB0AF19A6}"/>
              </a:ext>
            </a:extLst>
          </p:cNvPr>
          <p:cNvSpPr/>
          <p:nvPr/>
        </p:nvSpPr>
        <p:spPr bwMode="white">
          <a:xfrm>
            <a:off x="4501487" y="3210597"/>
            <a:ext cx="257057" cy="295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AA77C6-AF56-6B96-228E-A7E68B6A52A8}"/>
              </a:ext>
            </a:extLst>
          </p:cNvPr>
          <p:cNvSpPr/>
          <p:nvPr/>
        </p:nvSpPr>
        <p:spPr bwMode="white">
          <a:xfrm>
            <a:off x="5596363" y="3220131"/>
            <a:ext cx="247537" cy="286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F27987-ACD5-430B-8464-4862B95CAA7D}"/>
              </a:ext>
            </a:extLst>
          </p:cNvPr>
          <p:cNvSpPr/>
          <p:nvPr/>
        </p:nvSpPr>
        <p:spPr bwMode="white">
          <a:xfrm>
            <a:off x="9747371" y="3220131"/>
            <a:ext cx="266578" cy="27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AF701A-4001-B262-5BB2-F9E88ED39043}"/>
              </a:ext>
            </a:extLst>
          </p:cNvPr>
          <p:cNvSpPr/>
          <p:nvPr/>
        </p:nvSpPr>
        <p:spPr bwMode="white">
          <a:xfrm>
            <a:off x="10851768" y="3220131"/>
            <a:ext cx="247537" cy="286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0E330732-8DD2-E036-2A5C-BB58D9C1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7"/>
          <a:stretch/>
        </p:blipFill>
        <p:spPr>
          <a:xfrm>
            <a:off x="910606" y="3820759"/>
            <a:ext cx="11520000" cy="196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45544E-F464-8DA2-4DCB-C95F3C34502D}"/>
              </a:ext>
            </a:extLst>
          </p:cNvPr>
          <p:cNvSpPr/>
          <p:nvPr/>
        </p:nvSpPr>
        <p:spPr bwMode="white">
          <a:xfrm>
            <a:off x="2729052" y="4574020"/>
            <a:ext cx="799735" cy="37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2718B8A-BF0E-F1F3-5097-8D7435DCA5C8}"/>
              </a:ext>
            </a:extLst>
          </p:cNvPr>
          <p:cNvSpPr/>
          <p:nvPr/>
        </p:nvSpPr>
        <p:spPr bwMode="white">
          <a:xfrm>
            <a:off x="5785184" y="4602625"/>
            <a:ext cx="418909" cy="314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E885637-1129-7F7C-2196-ACB894849A16}"/>
              </a:ext>
            </a:extLst>
          </p:cNvPr>
          <p:cNvSpPr/>
          <p:nvPr/>
        </p:nvSpPr>
        <p:spPr bwMode="white">
          <a:xfrm>
            <a:off x="8841316" y="4574020"/>
            <a:ext cx="790214" cy="362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6C538A5-8D1A-9B4A-E4F2-DFD62BD87AB9}"/>
              </a:ext>
            </a:extLst>
          </p:cNvPr>
          <p:cNvSpPr/>
          <p:nvPr/>
        </p:nvSpPr>
        <p:spPr bwMode="white">
          <a:xfrm>
            <a:off x="2719531" y="5203328"/>
            <a:ext cx="799735" cy="362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43FA1AE-F0C3-B50E-57E5-8BA2AEEE60F3}"/>
              </a:ext>
            </a:extLst>
          </p:cNvPr>
          <p:cNvSpPr/>
          <p:nvPr/>
        </p:nvSpPr>
        <p:spPr bwMode="white">
          <a:xfrm>
            <a:off x="6156490" y="5203328"/>
            <a:ext cx="809256" cy="362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9131C1E-0172-8488-A393-8FE97E01C02B}"/>
              </a:ext>
            </a:extLst>
          </p:cNvPr>
          <p:cNvSpPr/>
          <p:nvPr/>
        </p:nvSpPr>
        <p:spPr bwMode="white">
          <a:xfrm>
            <a:off x="8850837" y="5222398"/>
            <a:ext cx="790214" cy="333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30732-8DD2-E036-2A5C-BB58D9C15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3"/>
          <a:stretch/>
        </p:blipFill>
        <p:spPr>
          <a:xfrm>
            <a:off x="360000" y="471948"/>
            <a:ext cx="11520000" cy="1827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229CE43-6A85-F12A-2744-D2ED124EC515}"/>
              </a:ext>
            </a:extLst>
          </p:cNvPr>
          <p:cNvSpPr/>
          <p:nvPr/>
        </p:nvSpPr>
        <p:spPr bwMode="white">
          <a:xfrm>
            <a:off x="4710942" y="650341"/>
            <a:ext cx="39034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7F3105-DA6F-5AE6-D4C5-6FF4EF2563C0}"/>
              </a:ext>
            </a:extLst>
          </p:cNvPr>
          <p:cNvSpPr/>
          <p:nvPr/>
        </p:nvSpPr>
        <p:spPr bwMode="white">
          <a:xfrm>
            <a:off x="9585520" y="650341"/>
            <a:ext cx="24753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B3A195-B803-61D6-7A89-18BB509F54E2}"/>
              </a:ext>
            </a:extLst>
          </p:cNvPr>
          <p:cNvSpPr/>
          <p:nvPr/>
        </p:nvSpPr>
        <p:spPr bwMode="white">
          <a:xfrm>
            <a:off x="4358677" y="1270114"/>
            <a:ext cx="437950" cy="28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CA851B5-E5C5-EC9E-ECAA-73A66A580C34}"/>
              </a:ext>
            </a:extLst>
          </p:cNvPr>
          <p:cNvSpPr/>
          <p:nvPr/>
        </p:nvSpPr>
        <p:spPr bwMode="white">
          <a:xfrm>
            <a:off x="8024132" y="1270114"/>
            <a:ext cx="399867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5A295C-74FE-11F6-2C51-9AA787C4FB43}"/>
              </a:ext>
            </a:extLst>
          </p:cNvPr>
          <p:cNvSpPr/>
          <p:nvPr/>
        </p:nvSpPr>
        <p:spPr bwMode="white">
          <a:xfrm>
            <a:off x="5434512" y="1899423"/>
            <a:ext cx="380826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9C2AFBB-B4A4-59DB-E72F-C0EBF591C4DA}"/>
              </a:ext>
            </a:extLst>
          </p:cNvPr>
          <p:cNvSpPr/>
          <p:nvPr/>
        </p:nvSpPr>
        <p:spPr bwMode="white">
          <a:xfrm>
            <a:off x="9052363" y="1899423"/>
            <a:ext cx="418909" cy="27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6F1A6D6B-B189-A07B-4B6D-202C34AD2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99891"/>
            <a:ext cx="11520000" cy="2928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69418FE-3CAF-A1DD-BDBA-90F2AB725BE9}"/>
              </a:ext>
            </a:extLst>
          </p:cNvPr>
          <p:cNvSpPr/>
          <p:nvPr/>
        </p:nvSpPr>
        <p:spPr bwMode="white">
          <a:xfrm>
            <a:off x="1369190" y="3425567"/>
            <a:ext cx="266578" cy="21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90D895E-4F9B-46ED-E59A-D12B7E7B4729}"/>
              </a:ext>
            </a:extLst>
          </p:cNvPr>
          <p:cNvSpPr/>
          <p:nvPr/>
        </p:nvSpPr>
        <p:spPr bwMode="white">
          <a:xfrm>
            <a:off x="3996892" y="3435107"/>
            <a:ext cx="257057" cy="20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4157389-969C-B983-8692-72AAA964E2BC}"/>
              </a:ext>
            </a:extLst>
          </p:cNvPr>
          <p:cNvSpPr/>
          <p:nvPr/>
        </p:nvSpPr>
        <p:spPr bwMode="white">
          <a:xfrm>
            <a:off x="6805487" y="3511424"/>
            <a:ext cx="276099" cy="5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ED29DD7-B63D-AAB2-82BF-95A1458D22F7}"/>
              </a:ext>
            </a:extLst>
          </p:cNvPr>
          <p:cNvSpPr/>
          <p:nvPr/>
        </p:nvSpPr>
        <p:spPr bwMode="white">
          <a:xfrm>
            <a:off x="9442710" y="3435107"/>
            <a:ext cx="247537" cy="20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4725B1B-7D7D-6764-77F3-883EAD2D5629}"/>
              </a:ext>
            </a:extLst>
          </p:cNvPr>
          <p:cNvSpPr/>
          <p:nvPr/>
        </p:nvSpPr>
        <p:spPr bwMode="white">
          <a:xfrm>
            <a:off x="1207338" y="4780195"/>
            <a:ext cx="257057" cy="27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CFAAC73-1E05-5BA2-54DB-E20E1C0C0B43}"/>
              </a:ext>
            </a:extLst>
          </p:cNvPr>
          <p:cNvSpPr/>
          <p:nvPr/>
        </p:nvSpPr>
        <p:spPr bwMode="white">
          <a:xfrm>
            <a:off x="5025123" y="4780195"/>
            <a:ext cx="266578" cy="27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5BCB4D1-B0BF-05E6-3786-989A7D9628A2}"/>
              </a:ext>
            </a:extLst>
          </p:cNvPr>
          <p:cNvSpPr/>
          <p:nvPr/>
        </p:nvSpPr>
        <p:spPr bwMode="white">
          <a:xfrm>
            <a:off x="8281190" y="4780195"/>
            <a:ext cx="247537" cy="27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3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FB17F5-8AF9-EAE7-2A32-D693762317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3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239364-0B0F-3939-0573-F054A82CA599}"/>
              </a:ext>
            </a:extLst>
          </p:cNvPr>
          <p:cNvSpPr/>
          <p:nvPr/>
        </p:nvSpPr>
        <p:spPr bwMode="white">
          <a:xfrm>
            <a:off x="8176462" y="1123716"/>
            <a:ext cx="418909" cy="36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BBB13B-77F2-0B45-8CC2-51984DE69BAC}"/>
              </a:ext>
            </a:extLst>
          </p:cNvPr>
          <p:cNvSpPr/>
          <p:nvPr/>
        </p:nvSpPr>
        <p:spPr bwMode="white">
          <a:xfrm>
            <a:off x="5682049" y="2374302"/>
            <a:ext cx="428429" cy="362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6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969040-BC0C-88DE-CE57-B56FE4EE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7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559DED-950C-2E8F-B463-38E8CB3FE8AD}"/>
              </a:ext>
            </a:extLst>
          </p:cNvPr>
          <p:cNvSpPr/>
          <p:nvPr/>
        </p:nvSpPr>
        <p:spPr bwMode="white">
          <a:xfrm>
            <a:off x="5225057" y="550588"/>
            <a:ext cx="428429" cy="371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F53682FE-54B9-F3ED-2200-EE1C3169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7761"/>
            <a:ext cx="11520000" cy="281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A0F251-889E-651A-C037-D87B00253C3B}"/>
              </a:ext>
            </a:extLst>
          </p:cNvPr>
          <p:cNvSpPr/>
          <p:nvPr/>
        </p:nvSpPr>
        <p:spPr bwMode="white">
          <a:xfrm>
            <a:off x="5225057" y="3228396"/>
            <a:ext cx="418909" cy="36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09382F-83A9-CC86-B282-4015EB71A6E6}"/>
              </a:ext>
            </a:extLst>
          </p:cNvPr>
          <p:cNvSpPr/>
          <p:nvPr/>
        </p:nvSpPr>
        <p:spPr bwMode="white">
          <a:xfrm>
            <a:off x="8576330" y="4600968"/>
            <a:ext cx="428429" cy="362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5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00D939-3E1C-16EE-7F15-11486F41D7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7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0768E6-DD87-66C8-C7DB-51260606477D}"/>
              </a:ext>
            </a:extLst>
          </p:cNvPr>
          <p:cNvSpPr/>
          <p:nvPr/>
        </p:nvSpPr>
        <p:spPr bwMode="white">
          <a:xfrm>
            <a:off x="1417355" y="2283455"/>
            <a:ext cx="9460534" cy="37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C47413-A69D-B378-3ABD-3B7A003B52CB}"/>
              </a:ext>
            </a:extLst>
          </p:cNvPr>
          <p:cNvSpPr/>
          <p:nvPr/>
        </p:nvSpPr>
        <p:spPr bwMode="white">
          <a:xfrm>
            <a:off x="2397421" y="3711764"/>
            <a:ext cx="7660979" cy="42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C47413-A69D-B378-3ABD-3B7A003B52CB}"/>
              </a:ext>
            </a:extLst>
          </p:cNvPr>
          <p:cNvSpPr/>
          <p:nvPr/>
        </p:nvSpPr>
        <p:spPr bwMode="white">
          <a:xfrm>
            <a:off x="2549821" y="4031226"/>
            <a:ext cx="508011" cy="26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9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0CF4C3-1BDB-DA32-9779-38879B0B78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6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0782D0-4C5E-EA3C-59B1-FB51A7CC2AAB}"/>
              </a:ext>
            </a:extLst>
          </p:cNvPr>
          <p:cNvSpPr/>
          <p:nvPr/>
        </p:nvSpPr>
        <p:spPr bwMode="white">
          <a:xfrm>
            <a:off x="2606876" y="3179364"/>
            <a:ext cx="390347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DE342B-EACF-497E-2B1E-C9A2AFBD5DE8}"/>
              </a:ext>
            </a:extLst>
          </p:cNvPr>
          <p:cNvSpPr/>
          <p:nvPr/>
        </p:nvSpPr>
        <p:spPr bwMode="white">
          <a:xfrm>
            <a:off x="5282181" y="3150789"/>
            <a:ext cx="238016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C16BBF-EB8C-B383-3D65-82ECE561C8C5}"/>
              </a:ext>
            </a:extLst>
          </p:cNvPr>
          <p:cNvSpPr/>
          <p:nvPr/>
        </p:nvSpPr>
        <p:spPr bwMode="white">
          <a:xfrm>
            <a:off x="7871801" y="3160314"/>
            <a:ext cx="371305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3B5ACD-BA48-5D88-B7A9-0CA1FAB20123}"/>
              </a:ext>
            </a:extLst>
          </p:cNvPr>
          <p:cNvSpPr/>
          <p:nvPr/>
        </p:nvSpPr>
        <p:spPr bwMode="white">
          <a:xfrm>
            <a:off x="10423338" y="3160314"/>
            <a:ext cx="409388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A3E907-8287-E192-62B3-CCC36502F0BF}"/>
              </a:ext>
            </a:extLst>
          </p:cNvPr>
          <p:cNvSpPr/>
          <p:nvPr/>
        </p:nvSpPr>
        <p:spPr bwMode="white">
          <a:xfrm>
            <a:off x="2683041" y="3712757"/>
            <a:ext cx="228495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32319F-9EA0-F502-8EC2-9E0D4D190F12}"/>
              </a:ext>
            </a:extLst>
          </p:cNvPr>
          <p:cNvSpPr/>
          <p:nvPr/>
        </p:nvSpPr>
        <p:spPr bwMode="white">
          <a:xfrm>
            <a:off x="5244099" y="3655608"/>
            <a:ext cx="409388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49D74E-BE96-795A-4317-4F21B00C52B0}"/>
              </a:ext>
            </a:extLst>
          </p:cNvPr>
          <p:cNvSpPr/>
          <p:nvPr/>
        </p:nvSpPr>
        <p:spPr bwMode="white">
          <a:xfrm>
            <a:off x="7843239" y="3684183"/>
            <a:ext cx="409388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8D4573-75CF-F472-F133-899EA6165DDD}"/>
              </a:ext>
            </a:extLst>
          </p:cNvPr>
          <p:cNvSpPr/>
          <p:nvPr/>
        </p:nvSpPr>
        <p:spPr bwMode="white">
          <a:xfrm>
            <a:off x="10509024" y="3684183"/>
            <a:ext cx="228495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7762EF-A71F-E7E3-3820-6BEE56720048}"/>
              </a:ext>
            </a:extLst>
          </p:cNvPr>
          <p:cNvSpPr/>
          <p:nvPr/>
        </p:nvSpPr>
        <p:spPr bwMode="white">
          <a:xfrm>
            <a:off x="2625917" y="4227101"/>
            <a:ext cx="380826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336C1F-1711-CC83-0BD4-0A7EA9C9FDB9}"/>
              </a:ext>
            </a:extLst>
          </p:cNvPr>
          <p:cNvSpPr/>
          <p:nvPr/>
        </p:nvSpPr>
        <p:spPr bwMode="white">
          <a:xfrm>
            <a:off x="5282181" y="4189001"/>
            <a:ext cx="238016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3462077-0A80-2D58-6292-91C62B305DE5}"/>
              </a:ext>
            </a:extLst>
          </p:cNvPr>
          <p:cNvSpPr/>
          <p:nvPr/>
        </p:nvSpPr>
        <p:spPr bwMode="white">
          <a:xfrm>
            <a:off x="7928925" y="4189001"/>
            <a:ext cx="228496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142B91-890E-184C-D57D-17519C292173}"/>
              </a:ext>
            </a:extLst>
          </p:cNvPr>
          <p:cNvSpPr/>
          <p:nvPr/>
        </p:nvSpPr>
        <p:spPr bwMode="white">
          <a:xfrm>
            <a:off x="10518545" y="4198526"/>
            <a:ext cx="218975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0F0AEFE-BA2B-4BFE-7F2B-68FADA16A5E4}"/>
              </a:ext>
            </a:extLst>
          </p:cNvPr>
          <p:cNvSpPr/>
          <p:nvPr/>
        </p:nvSpPr>
        <p:spPr bwMode="white">
          <a:xfrm>
            <a:off x="2644958" y="4750969"/>
            <a:ext cx="238016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5F5C126-99DF-916A-51F5-0FF1BF029E58}"/>
              </a:ext>
            </a:extLst>
          </p:cNvPr>
          <p:cNvSpPr/>
          <p:nvPr/>
        </p:nvSpPr>
        <p:spPr bwMode="white">
          <a:xfrm>
            <a:off x="5234578" y="4712870"/>
            <a:ext cx="390347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7D6B684-10DB-0BB6-67F3-57BAADB61B06}"/>
              </a:ext>
            </a:extLst>
          </p:cNvPr>
          <p:cNvSpPr/>
          <p:nvPr/>
        </p:nvSpPr>
        <p:spPr bwMode="white">
          <a:xfrm>
            <a:off x="7843239" y="4712870"/>
            <a:ext cx="409388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3741DBE-575F-B866-6E36-629A4C328EEF}"/>
              </a:ext>
            </a:extLst>
          </p:cNvPr>
          <p:cNvSpPr/>
          <p:nvPr/>
        </p:nvSpPr>
        <p:spPr bwMode="white">
          <a:xfrm>
            <a:off x="10423338" y="4731920"/>
            <a:ext cx="418910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F8F83F-4C01-0C3E-9D01-6CF4153CE6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3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42B498-46E5-B170-37DA-5C9871E2D6C4}"/>
              </a:ext>
            </a:extLst>
          </p:cNvPr>
          <p:cNvSpPr/>
          <p:nvPr/>
        </p:nvSpPr>
        <p:spPr bwMode="white">
          <a:xfrm>
            <a:off x="2540231" y="1156041"/>
            <a:ext cx="437950" cy="27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277174-EE37-D843-9391-6565E4B2A146}"/>
              </a:ext>
            </a:extLst>
          </p:cNvPr>
          <p:cNvSpPr/>
          <p:nvPr/>
        </p:nvSpPr>
        <p:spPr bwMode="white">
          <a:xfrm>
            <a:off x="6748363" y="1156041"/>
            <a:ext cx="437950" cy="27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65A4C3-6008-FCB9-A9E0-61207F0B800D}"/>
              </a:ext>
            </a:extLst>
          </p:cNvPr>
          <p:cNvSpPr/>
          <p:nvPr/>
        </p:nvSpPr>
        <p:spPr bwMode="white">
          <a:xfrm>
            <a:off x="10023471" y="1156041"/>
            <a:ext cx="409388" cy="27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3213A67-B7A2-4E59-F038-C23F660C2F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81" y="1597221"/>
            <a:ext cx="11520000" cy="115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4DA13F-8319-A81D-2416-48FCA4734A9F}"/>
              </a:ext>
            </a:extLst>
          </p:cNvPr>
          <p:cNvSpPr/>
          <p:nvPr/>
        </p:nvSpPr>
        <p:spPr bwMode="white">
          <a:xfrm>
            <a:off x="2717351" y="1721779"/>
            <a:ext cx="247537" cy="27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9DB16A-477F-865D-643F-80018026F482}"/>
              </a:ext>
            </a:extLst>
          </p:cNvPr>
          <p:cNvSpPr/>
          <p:nvPr/>
        </p:nvSpPr>
        <p:spPr bwMode="white">
          <a:xfrm>
            <a:off x="6744590" y="1721779"/>
            <a:ext cx="437949" cy="27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491AE2-EB24-810D-72B9-A7AAA110699C}"/>
              </a:ext>
            </a:extLst>
          </p:cNvPr>
          <p:cNvSpPr/>
          <p:nvPr/>
        </p:nvSpPr>
        <p:spPr bwMode="white">
          <a:xfrm>
            <a:off x="9991136" y="1721779"/>
            <a:ext cx="380827" cy="27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D8273F-8182-CC2F-C9E5-48A4CAB39640}"/>
              </a:ext>
            </a:extLst>
          </p:cNvPr>
          <p:cNvSpPr/>
          <p:nvPr/>
        </p:nvSpPr>
        <p:spPr bwMode="white">
          <a:xfrm>
            <a:off x="2717351" y="2325410"/>
            <a:ext cx="437950" cy="27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347898-F57B-FF76-1548-C489E28B571D}"/>
              </a:ext>
            </a:extLst>
          </p:cNvPr>
          <p:cNvSpPr/>
          <p:nvPr/>
        </p:nvSpPr>
        <p:spPr bwMode="white">
          <a:xfrm>
            <a:off x="6544657" y="2325410"/>
            <a:ext cx="437950" cy="27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9F51E48-7E03-4FBE-0732-685B9D2F1856}"/>
              </a:ext>
            </a:extLst>
          </p:cNvPr>
          <p:cNvSpPr/>
          <p:nvPr/>
        </p:nvSpPr>
        <p:spPr bwMode="white">
          <a:xfrm>
            <a:off x="10181549" y="2325410"/>
            <a:ext cx="437950" cy="27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1F479AB4-7340-872C-AF9D-C9B5CBC716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56575"/>
            <a:ext cx="11520000" cy="2496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6125BFB-EB57-6930-52DF-27C9D9D98531}"/>
              </a:ext>
            </a:extLst>
          </p:cNvPr>
          <p:cNvSpPr/>
          <p:nvPr/>
        </p:nvSpPr>
        <p:spPr bwMode="white">
          <a:xfrm>
            <a:off x="1894168" y="3833125"/>
            <a:ext cx="312839" cy="17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43D8D2A-EA76-47E6-ED5C-85ADC164FE30}"/>
              </a:ext>
            </a:extLst>
          </p:cNvPr>
          <p:cNvSpPr/>
          <p:nvPr/>
        </p:nvSpPr>
        <p:spPr bwMode="white">
          <a:xfrm>
            <a:off x="5093110" y="3833125"/>
            <a:ext cx="312839" cy="17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3910865-C98C-E5B6-E917-05D34EF4D198}"/>
              </a:ext>
            </a:extLst>
          </p:cNvPr>
          <p:cNvSpPr/>
          <p:nvPr/>
        </p:nvSpPr>
        <p:spPr bwMode="white">
          <a:xfrm>
            <a:off x="8909553" y="3833125"/>
            <a:ext cx="266578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4F66EE5-43B2-1A05-9E9E-4450E39EECB5}"/>
              </a:ext>
            </a:extLst>
          </p:cNvPr>
          <p:cNvSpPr/>
          <p:nvPr/>
        </p:nvSpPr>
        <p:spPr bwMode="white">
          <a:xfrm>
            <a:off x="1940429" y="4757243"/>
            <a:ext cx="266578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BBD7898-A512-5FB0-25E0-50E71A63C552}"/>
              </a:ext>
            </a:extLst>
          </p:cNvPr>
          <p:cNvSpPr/>
          <p:nvPr/>
        </p:nvSpPr>
        <p:spPr bwMode="white">
          <a:xfrm>
            <a:off x="5329785" y="4757243"/>
            <a:ext cx="266578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D16A1CC-BE8A-65C8-747E-E1485B6A7876}"/>
              </a:ext>
            </a:extLst>
          </p:cNvPr>
          <p:cNvSpPr/>
          <p:nvPr/>
        </p:nvSpPr>
        <p:spPr bwMode="white">
          <a:xfrm>
            <a:off x="8909553" y="4804877"/>
            <a:ext cx="266578" cy="17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9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2023-07-24T12:48:23Z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