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2192464"/>
            <a:ext cx="4191000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662" y="3440239"/>
            <a:ext cx="8448675" cy="80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87B1C7-B1FA-4D50-C1C0-7770678B0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8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0D4795-FACD-19EA-278E-12DB065E0586}"/>
              </a:ext>
            </a:extLst>
          </p:cNvPr>
          <p:cNvSpPr/>
          <p:nvPr/>
        </p:nvSpPr>
        <p:spPr bwMode="white">
          <a:xfrm>
            <a:off x="2273652" y="1893991"/>
            <a:ext cx="418909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1184E5-F6A2-DD2A-7DD1-C7B67384405F}"/>
              </a:ext>
            </a:extLst>
          </p:cNvPr>
          <p:cNvSpPr/>
          <p:nvPr/>
        </p:nvSpPr>
        <p:spPr bwMode="white">
          <a:xfrm>
            <a:off x="6281851" y="1893991"/>
            <a:ext cx="418909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154949-00E9-1893-E9CA-0A2F51122A06}"/>
              </a:ext>
            </a:extLst>
          </p:cNvPr>
          <p:cNvSpPr/>
          <p:nvPr/>
        </p:nvSpPr>
        <p:spPr bwMode="white">
          <a:xfrm>
            <a:off x="10290049" y="1893991"/>
            <a:ext cx="418909" cy="2667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16C0B4-3A18-E9C6-7692-38278922110F}"/>
              </a:ext>
            </a:extLst>
          </p:cNvPr>
          <p:cNvSpPr/>
          <p:nvPr/>
        </p:nvSpPr>
        <p:spPr bwMode="white">
          <a:xfrm>
            <a:off x="792408" y="2466671"/>
            <a:ext cx="1555423" cy="144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8146037-734D-126D-DC81-1886C55A80EF}"/>
              </a:ext>
            </a:extLst>
          </p:cNvPr>
          <p:cNvSpPr/>
          <p:nvPr/>
        </p:nvSpPr>
        <p:spPr bwMode="white">
          <a:xfrm>
            <a:off x="3705731" y="2454710"/>
            <a:ext cx="1555423" cy="1498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5F45BC7-2AEA-B24E-6818-AC3EB937D761}"/>
              </a:ext>
            </a:extLst>
          </p:cNvPr>
          <p:cNvSpPr/>
          <p:nvPr/>
        </p:nvSpPr>
        <p:spPr bwMode="white">
          <a:xfrm>
            <a:off x="5389208" y="2466671"/>
            <a:ext cx="1493203" cy="144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5CE01D0-893F-B44F-C851-F1728716A594}"/>
              </a:ext>
            </a:extLst>
          </p:cNvPr>
          <p:cNvSpPr/>
          <p:nvPr/>
        </p:nvSpPr>
        <p:spPr bwMode="white">
          <a:xfrm>
            <a:off x="7704415" y="2454710"/>
            <a:ext cx="1555416" cy="1498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B014AF2-78EF-0650-09B2-71F83DC7DDE1}"/>
              </a:ext>
            </a:extLst>
          </p:cNvPr>
          <p:cNvSpPr/>
          <p:nvPr/>
        </p:nvSpPr>
        <p:spPr bwMode="white">
          <a:xfrm>
            <a:off x="9341962" y="2466671"/>
            <a:ext cx="1555423" cy="1445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36BD9D-FA22-708A-C0DD-AB1783326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3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9CD32F-2194-AE6B-5B07-FC57837AE03F}"/>
              </a:ext>
            </a:extLst>
          </p:cNvPr>
          <p:cNvSpPr/>
          <p:nvPr/>
        </p:nvSpPr>
        <p:spPr bwMode="white">
          <a:xfrm>
            <a:off x="2702082" y="1932510"/>
            <a:ext cx="257057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A19412-D7BD-858F-EDAE-196DEE3EF9DE}"/>
              </a:ext>
            </a:extLst>
          </p:cNvPr>
          <p:cNvSpPr/>
          <p:nvPr/>
        </p:nvSpPr>
        <p:spPr bwMode="white">
          <a:xfrm>
            <a:off x="6110479" y="1932510"/>
            <a:ext cx="257057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931C91-2CF3-3706-664A-AB42E3561C0A}"/>
              </a:ext>
            </a:extLst>
          </p:cNvPr>
          <p:cNvSpPr/>
          <p:nvPr/>
        </p:nvSpPr>
        <p:spPr bwMode="white">
          <a:xfrm>
            <a:off x="10501460" y="1932510"/>
            <a:ext cx="283663" cy="171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DE4E6CB-A1D8-BFED-0708-107BC07FF96B}"/>
              </a:ext>
            </a:extLst>
          </p:cNvPr>
          <p:cNvSpPr/>
          <p:nvPr/>
        </p:nvSpPr>
        <p:spPr bwMode="white">
          <a:xfrm>
            <a:off x="2702082" y="2790243"/>
            <a:ext cx="257057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701BD9-2A0D-A99F-ED6F-32E63AD45AAF}"/>
              </a:ext>
            </a:extLst>
          </p:cNvPr>
          <p:cNvSpPr/>
          <p:nvPr/>
        </p:nvSpPr>
        <p:spPr bwMode="white">
          <a:xfrm>
            <a:off x="6110479" y="2790243"/>
            <a:ext cx="257057" cy="200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416B16D-6A2F-FE79-CC6C-ED1F016FBBD2}"/>
              </a:ext>
            </a:extLst>
          </p:cNvPr>
          <p:cNvSpPr/>
          <p:nvPr/>
        </p:nvSpPr>
        <p:spPr bwMode="white">
          <a:xfrm>
            <a:off x="10235492" y="2809305"/>
            <a:ext cx="273532" cy="14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5C8B5DF0-B1B7-4EC3-75A3-642C794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14" y="3343004"/>
            <a:ext cx="11520000" cy="1734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A54D554-176C-31CB-D958-7F7583C61B8F}"/>
              </a:ext>
            </a:extLst>
          </p:cNvPr>
          <p:cNvSpPr/>
          <p:nvPr/>
        </p:nvSpPr>
        <p:spPr bwMode="white">
          <a:xfrm>
            <a:off x="3630509" y="4029216"/>
            <a:ext cx="418909" cy="257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92C4AE6-A3B2-652F-8B27-318821CDCB64}"/>
              </a:ext>
            </a:extLst>
          </p:cNvPr>
          <p:cNvSpPr/>
          <p:nvPr/>
        </p:nvSpPr>
        <p:spPr bwMode="white">
          <a:xfrm>
            <a:off x="4896756" y="4029216"/>
            <a:ext cx="418909" cy="2573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79FFAE1-4E7E-B7FB-6866-F8D8AD152F07}"/>
              </a:ext>
            </a:extLst>
          </p:cNvPr>
          <p:cNvSpPr/>
          <p:nvPr/>
        </p:nvSpPr>
        <p:spPr bwMode="white">
          <a:xfrm>
            <a:off x="3811401" y="4601059"/>
            <a:ext cx="418909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B5E7C1B-C0B1-709D-5609-AFAF12246457}"/>
              </a:ext>
            </a:extLst>
          </p:cNvPr>
          <p:cNvSpPr/>
          <p:nvPr/>
        </p:nvSpPr>
        <p:spPr bwMode="white">
          <a:xfrm>
            <a:off x="5629847" y="4601059"/>
            <a:ext cx="418909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65FC1CB-7781-D513-93AF-CFBFF8A53C4F}"/>
              </a:ext>
            </a:extLst>
          </p:cNvPr>
          <p:cNvSpPr/>
          <p:nvPr/>
        </p:nvSpPr>
        <p:spPr bwMode="white">
          <a:xfrm>
            <a:off x="6905616" y="4601059"/>
            <a:ext cx="238016" cy="26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0000" y="360000"/>
            <a:ext cx="11520000" cy="2385976"/>
            <a:chOff x="360000" y="360000"/>
            <a:chExt cx="11520000" cy="2385976"/>
          </a:xfrm>
        </p:grpSpPr>
        <p:pic>
          <p:nvPicPr>
            <p:cNvPr id="3" name="img_16777215">
              <a:extLst>
                <a:ext uri="{FF2B5EF4-FFF2-40B4-BE49-F238E27FC236}">
                  <a16:creationId xmlns:a16="http://schemas.microsoft.com/office/drawing/2014/main" id="{D44EFB88-0428-8707-06AF-30D72C5F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60000"/>
              <a:ext cx="11520000" cy="234025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8" name="img_16777215">
              <a:extLst>
                <a:ext uri="{FF2B5EF4-FFF2-40B4-BE49-F238E27FC236}">
                  <a16:creationId xmlns:a16="http://schemas.microsoft.com/office/drawing/2014/main" id="{2537871B-5C66-F00A-40EB-15D4C2164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661"/>
            <a:stretch/>
          </p:blipFill>
          <p:spPr>
            <a:xfrm>
              <a:off x="360000" y="2700257"/>
              <a:ext cx="11520000" cy="4571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1E2D7A-2DEB-8732-D232-AEEFB5702650}"/>
              </a:ext>
            </a:extLst>
          </p:cNvPr>
          <p:cNvSpPr/>
          <p:nvPr/>
        </p:nvSpPr>
        <p:spPr bwMode="white">
          <a:xfrm>
            <a:off x="826512" y="1012317"/>
            <a:ext cx="6797751" cy="1580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5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37871B-5C66-F00A-40EB-15D4C2164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360000" y="395926"/>
            <a:ext cx="11520000" cy="337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BDD5CD-70A2-CA95-A4E9-E8799219661F}"/>
              </a:ext>
            </a:extLst>
          </p:cNvPr>
          <p:cNvSpPr/>
          <p:nvPr/>
        </p:nvSpPr>
        <p:spPr bwMode="white">
          <a:xfrm>
            <a:off x="826512" y="2253007"/>
            <a:ext cx="5007867" cy="1121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16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2023-07-25T08:50:38Z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