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3" r:id="rId5"/>
    <p:sldId id="261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2416873"/>
            <a:ext cx="6600825" cy="1000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" y="3416998"/>
            <a:ext cx="12163425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7EDD8A-D678-5EFB-3471-BAD01BEDA3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890"/>
            <a:ext cx="11520000" cy="398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9A382F8-32F8-AC0B-589F-43D1721D442A}"/>
              </a:ext>
            </a:extLst>
          </p:cNvPr>
          <p:cNvSpPr/>
          <p:nvPr/>
        </p:nvSpPr>
        <p:spPr bwMode="white">
          <a:xfrm>
            <a:off x="2102280" y="1999541"/>
            <a:ext cx="1904132" cy="1885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2A20807-BE12-BFCD-CCB5-397EC1891E1D}"/>
              </a:ext>
            </a:extLst>
          </p:cNvPr>
          <p:cNvSpPr/>
          <p:nvPr/>
        </p:nvSpPr>
        <p:spPr bwMode="white">
          <a:xfrm>
            <a:off x="7928925" y="2018585"/>
            <a:ext cx="1951735" cy="1866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465FC34B-B948-B292-2FB1-52C959911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160975"/>
            <a:ext cx="11520000" cy="2393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FD8C39C-8F78-EDA4-8D35-40DFDF0F40A7}"/>
              </a:ext>
            </a:extLst>
          </p:cNvPr>
          <p:cNvSpPr/>
          <p:nvPr/>
        </p:nvSpPr>
        <p:spPr bwMode="white">
          <a:xfrm>
            <a:off x="807470" y="5572470"/>
            <a:ext cx="4141601" cy="982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87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A07E49-3A49-CE6E-C07D-BF70C617AA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62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DD46D6-E8CF-D549-FB15-01BE871611DD}"/>
              </a:ext>
            </a:extLst>
          </p:cNvPr>
          <p:cNvSpPr/>
          <p:nvPr/>
        </p:nvSpPr>
        <p:spPr bwMode="white">
          <a:xfrm>
            <a:off x="826512" y="2243579"/>
            <a:ext cx="8406743" cy="974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680F7ED9-4E5A-18A1-B56E-6985A91D75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63003"/>
            <a:ext cx="11520000" cy="2348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DC20676-BC74-6BBE-1BBB-BC95665102EA}"/>
              </a:ext>
            </a:extLst>
          </p:cNvPr>
          <p:cNvSpPr/>
          <p:nvPr/>
        </p:nvSpPr>
        <p:spPr bwMode="white">
          <a:xfrm>
            <a:off x="816991" y="4877280"/>
            <a:ext cx="4941223" cy="1019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73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E973F0-8FAA-5C64-8573-FA44922BE5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824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E980A347-5DED-5141-4582-CEFB97B111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84034"/>
            <a:ext cx="11520000" cy="3423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6E0CD9C-4664-9432-DB6B-F7D902A19A75}"/>
              </a:ext>
            </a:extLst>
          </p:cNvPr>
          <p:cNvSpPr/>
          <p:nvPr/>
        </p:nvSpPr>
        <p:spPr bwMode="white">
          <a:xfrm>
            <a:off x="807471" y="2426591"/>
            <a:ext cx="5045950" cy="2102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6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2023-07-25T08:07:08Z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