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4" r:id="rId4"/>
    <p:sldId id="263" r:id="rId5"/>
    <p:sldId id="261" r:id="rId6"/>
    <p:sldId id="260" r:id="rId7"/>
    <p:sldId id="258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1" d="100"/>
          <a:sy n="81" d="100"/>
        </p:scale>
        <p:origin x="77" y="1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5587" y="2389441"/>
            <a:ext cx="6600825" cy="100012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1850" y="3389566"/>
            <a:ext cx="5448300" cy="7143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1DA3C0AC-BE7D-4294-9D6C-D78734AA8E3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41974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10FFE7AF-F6FD-CA61-DD68-808BE89FA61F}"/>
              </a:ext>
            </a:extLst>
          </p:cNvPr>
          <p:cNvSpPr/>
          <p:nvPr/>
        </p:nvSpPr>
        <p:spPr bwMode="white">
          <a:xfrm>
            <a:off x="1188297" y="1988902"/>
            <a:ext cx="1132958" cy="35245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20657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D01EB73F-CDC4-7FD3-2BD4-2086F36A6D1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48446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A09B8CA4-AD7E-DDEB-23F0-4F0821E1E0B2}"/>
              </a:ext>
            </a:extLst>
          </p:cNvPr>
          <p:cNvSpPr/>
          <p:nvPr/>
        </p:nvSpPr>
        <p:spPr bwMode="white">
          <a:xfrm>
            <a:off x="816991" y="1124449"/>
            <a:ext cx="6321719" cy="172001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img_16777215">
            <a:extLst>
              <a:ext uri="{FF2B5EF4-FFF2-40B4-BE49-F238E27FC236}">
                <a16:creationId xmlns:a16="http://schemas.microsoft.com/office/drawing/2014/main" id="{95B454C7-6EF4-B602-C28E-69D5F1E4AE8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2844462"/>
            <a:ext cx="11520000" cy="251742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579CC5E3-7A5B-E772-DA0B-270D58348BCF}"/>
              </a:ext>
            </a:extLst>
          </p:cNvPr>
          <p:cNvSpPr/>
          <p:nvPr/>
        </p:nvSpPr>
        <p:spPr bwMode="white">
          <a:xfrm>
            <a:off x="797950" y="4303423"/>
            <a:ext cx="4386792" cy="118818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9346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360000" y="360000"/>
            <a:ext cx="11991340" cy="4221428"/>
            <a:chOff x="360000" y="360000"/>
            <a:chExt cx="11991340" cy="4221428"/>
          </a:xfrm>
        </p:grpSpPr>
        <p:pic>
          <p:nvPicPr>
            <p:cNvPr id="3" name="img_16777215">
              <a:extLst>
                <a:ext uri="{FF2B5EF4-FFF2-40B4-BE49-F238E27FC236}">
                  <a16:creationId xmlns:a16="http://schemas.microsoft.com/office/drawing/2014/main" id="{57802BA6-3D5D-9A40-6482-9C113E488DC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0000" y="360000"/>
              <a:ext cx="11520000" cy="3485665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</p:spPr>
        </p:pic>
        <p:pic>
          <p:nvPicPr>
            <p:cNvPr id="9" name="img_16777215">
              <a:extLst>
                <a:ext uri="{FF2B5EF4-FFF2-40B4-BE49-F238E27FC236}">
                  <a16:creationId xmlns:a16="http://schemas.microsoft.com/office/drawing/2014/main" id="{C41640D8-F8D0-6BA6-049A-6A48859CF99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4204" b="79753"/>
            <a:stretch/>
          </p:blipFill>
          <p:spPr>
            <a:xfrm>
              <a:off x="9379670" y="3845666"/>
              <a:ext cx="2971670" cy="735762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</p:spPr>
        </p:pic>
      </p:grp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5CF58DB9-D1EB-72A5-E272-4E5A8CF7E910}"/>
              </a:ext>
            </a:extLst>
          </p:cNvPr>
          <p:cNvSpPr/>
          <p:nvPr/>
        </p:nvSpPr>
        <p:spPr bwMode="white">
          <a:xfrm>
            <a:off x="1283504" y="2667786"/>
            <a:ext cx="3484561" cy="10159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75328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C41640D8-F8D0-6BA6-049A-6A48859CF99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759"/>
          <a:stretch/>
        </p:blipFill>
        <p:spPr>
          <a:xfrm>
            <a:off x="359999" y="360000"/>
            <a:ext cx="8322087" cy="363399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9D0E9D11-3595-6AFA-9723-84895C8D7A3A}"/>
              </a:ext>
            </a:extLst>
          </p:cNvPr>
          <p:cNvSpPr/>
          <p:nvPr/>
        </p:nvSpPr>
        <p:spPr bwMode="white">
          <a:xfrm>
            <a:off x="797950" y="1103966"/>
            <a:ext cx="4565902" cy="108305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705BEDAA-B0CE-4333-5471-F6BD06583023}"/>
              </a:ext>
            </a:extLst>
          </p:cNvPr>
          <p:cNvSpPr/>
          <p:nvPr/>
        </p:nvSpPr>
        <p:spPr bwMode="white">
          <a:xfrm>
            <a:off x="807471" y="2963883"/>
            <a:ext cx="6245553" cy="103010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96751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1" baseType="lpstr"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Administrator</cp:lastModifiedBy>
  <cp:revision>5</cp:revision>
  <dcterms:created xsi:type="dcterms:W3CDTF">2023-07-20T00:26:43Z</dcterms:created>
  <dcterms:modified xsi:type="dcterms:W3CDTF">2023-07-25T08:11:13Z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2052-11.1.0.14309</vt:lpwstr>
  </property>
</Properties>
</file>