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398585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3398710"/>
            <a:ext cx="722947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55143D-23A8-EE53-BAAB-F4DE19232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6CFB85-B556-AC7E-66A3-BA42E0927236}"/>
              </a:ext>
            </a:extLst>
          </p:cNvPr>
          <p:cNvSpPr/>
          <p:nvPr/>
        </p:nvSpPr>
        <p:spPr bwMode="white">
          <a:xfrm>
            <a:off x="6538909" y="2113410"/>
            <a:ext cx="704528" cy="24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CEB3B2-6755-9502-D6AB-3C8708E5A661}"/>
              </a:ext>
            </a:extLst>
          </p:cNvPr>
          <p:cNvSpPr/>
          <p:nvPr/>
        </p:nvSpPr>
        <p:spPr bwMode="white">
          <a:xfrm>
            <a:off x="10128198" y="2113410"/>
            <a:ext cx="704528" cy="24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BED233-0768-24F4-5753-1BDE34621DBB}"/>
              </a:ext>
            </a:extLst>
          </p:cNvPr>
          <p:cNvSpPr/>
          <p:nvPr/>
        </p:nvSpPr>
        <p:spPr bwMode="white">
          <a:xfrm>
            <a:off x="4539570" y="2647056"/>
            <a:ext cx="399867" cy="23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C46604-B49E-F460-1FBF-EA621CB3AD46}"/>
              </a:ext>
            </a:extLst>
          </p:cNvPr>
          <p:cNvSpPr/>
          <p:nvPr/>
        </p:nvSpPr>
        <p:spPr bwMode="white">
          <a:xfrm>
            <a:off x="7214876" y="2637527"/>
            <a:ext cx="399867" cy="24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DAB615-C7C9-DFBB-8599-1E807BFD6122}"/>
              </a:ext>
            </a:extLst>
          </p:cNvPr>
          <p:cNvSpPr/>
          <p:nvPr/>
        </p:nvSpPr>
        <p:spPr bwMode="white">
          <a:xfrm>
            <a:off x="9880661" y="2637527"/>
            <a:ext cx="390347" cy="23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56AF33-7EEB-7FE9-E689-EBDB878FDC70}"/>
              </a:ext>
            </a:extLst>
          </p:cNvPr>
          <p:cNvSpPr/>
          <p:nvPr/>
        </p:nvSpPr>
        <p:spPr bwMode="white">
          <a:xfrm>
            <a:off x="3977851" y="3152115"/>
            <a:ext cx="1494743" cy="29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3111E8-8791-F833-074D-B1C4CD46B23C}"/>
              </a:ext>
            </a:extLst>
          </p:cNvPr>
          <p:cNvSpPr/>
          <p:nvPr/>
        </p:nvSpPr>
        <p:spPr bwMode="white">
          <a:xfrm>
            <a:off x="6643636" y="3152115"/>
            <a:ext cx="1485224" cy="30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33D2BA-43B5-038C-D94A-0812315033FC}"/>
              </a:ext>
            </a:extLst>
          </p:cNvPr>
          <p:cNvSpPr/>
          <p:nvPr/>
        </p:nvSpPr>
        <p:spPr bwMode="white">
          <a:xfrm>
            <a:off x="9318942" y="3152115"/>
            <a:ext cx="1485223" cy="29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CE1C52-A57A-0A41-4B29-353C82652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CDB7B1-7711-8997-0AE4-1B5362C80003}"/>
              </a:ext>
            </a:extLst>
          </p:cNvPr>
          <p:cNvSpPr/>
          <p:nvPr/>
        </p:nvSpPr>
        <p:spPr bwMode="white">
          <a:xfrm>
            <a:off x="2092760" y="2962208"/>
            <a:ext cx="1513785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4AF50C-20B5-24FA-013B-B349A148ECA7}"/>
              </a:ext>
            </a:extLst>
          </p:cNvPr>
          <p:cNvSpPr/>
          <p:nvPr/>
        </p:nvSpPr>
        <p:spPr bwMode="white">
          <a:xfrm>
            <a:off x="6967338" y="2962208"/>
            <a:ext cx="1513785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1BDAB6-7F80-602F-96D1-36A9B06E5E3E}"/>
              </a:ext>
            </a:extLst>
          </p:cNvPr>
          <p:cNvSpPr/>
          <p:nvPr/>
        </p:nvSpPr>
        <p:spPr bwMode="white">
          <a:xfrm>
            <a:off x="2102280" y="3505526"/>
            <a:ext cx="1485223" cy="3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92EBBF-FC38-2686-65D8-8C22CA8B7AD7}"/>
              </a:ext>
            </a:extLst>
          </p:cNvPr>
          <p:cNvSpPr/>
          <p:nvPr/>
        </p:nvSpPr>
        <p:spPr bwMode="white">
          <a:xfrm>
            <a:off x="6976859" y="3505526"/>
            <a:ext cx="1866049" cy="3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43E11A7-53C4-88D4-56C9-F8A5E5CA9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25099"/>
            <a:ext cx="11520000" cy="139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38C709-2BD0-E102-52BB-D1CEBFD75F72}"/>
              </a:ext>
            </a:extLst>
          </p:cNvPr>
          <p:cNvSpPr/>
          <p:nvPr/>
        </p:nvSpPr>
        <p:spPr bwMode="white">
          <a:xfrm>
            <a:off x="6472264" y="5005235"/>
            <a:ext cx="390347" cy="23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D02C9A-715A-15A8-3B1A-B8DCEB3D4062}"/>
              </a:ext>
            </a:extLst>
          </p:cNvPr>
          <p:cNvSpPr/>
          <p:nvPr/>
        </p:nvSpPr>
        <p:spPr bwMode="white">
          <a:xfrm>
            <a:off x="7709950" y="5005235"/>
            <a:ext cx="399867" cy="23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997380-83A3-3EE1-ECC9-31A1053EE1C1}"/>
              </a:ext>
            </a:extLst>
          </p:cNvPr>
          <p:cNvSpPr/>
          <p:nvPr/>
        </p:nvSpPr>
        <p:spPr bwMode="white">
          <a:xfrm>
            <a:off x="9090446" y="4995668"/>
            <a:ext cx="390347" cy="24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D6BF16A-5308-6FBB-B290-A8781A7D80D3}"/>
              </a:ext>
            </a:extLst>
          </p:cNvPr>
          <p:cNvSpPr/>
          <p:nvPr/>
        </p:nvSpPr>
        <p:spPr bwMode="white">
          <a:xfrm>
            <a:off x="10232925" y="4995668"/>
            <a:ext cx="390347" cy="23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158EE7-0B23-F605-861E-5174D7837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7F0CC7-0440-B25A-6D24-75E63152412C}"/>
              </a:ext>
            </a:extLst>
          </p:cNvPr>
          <p:cNvSpPr/>
          <p:nvPr/>
        </p:nvSpPr>
        <p:spPr bwMode="white">
          <a:xfrm>
            <a:off x="1283504" y="3148553"/>
            <a:ext cx="4122446" cy="101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651BEB-173A-3A72-F0A4-584D1A903451}"/>
              </a:ext>
            </a:extLst>
          </p:cNvPr>
          <p:cNvSpPr/>
          <p:nvPr/>
        </p:nvSpPr>
        <p:spPr bwMode="white">
          <a:xfrm>
            <a:off x="6929256" y="3129787"/>
            <a:ext cx="4122446" cy="104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7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C5C69F-BB55-F304-BB97-2D30DCA69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F9991B-6ED4-EFE7-D33F-97FA70C24B02}"/>
              </a:ext>
            </a:extLst>
          </p:cNvPr>
          <p:cNvSpPr/>
          <p:nvPr/>
        </p:nvSpPr>
        <p:spPr bwMode="white">
          <a:xfrm>
            <a:off x="3025785" y="1990734"/>
            <a:ext cx="161851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162A87-667B-8ABA-2F9D-7EE4E2BFF473}"/>
              </a:ext>
            </a:extLst>
          </p:cNvPr>
          <p:cNvSpPr/>
          <p:nvPr/>
        </p:nvSpPr>
        <p:spPr bwMode="white">
          <a:xfrm>
            <a:off x="6643636" y="1981197"/>
            <a:ext cx="238016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126B5B-5B86-AE5B-8747-F6BD8BB89FB1}"/>
              </a:ext>
            </a:extLst>
          </p:cNvPr>
          <p:cNvSpPr/>
          <p:nvPr/>
        </p:nvSpPr>
        <p:spPr bwMode="white">
          <a:xfrm>
            <a:off x="9556958" y="1981197"/>
            <a:ext cx="418909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A2DDF2-4D12-9565-EF3F-71FD9CE4B2F0}"/>
              </a:ext>
            </a:extLst>
          </p:cNvPr>
          <p:cNvSpPr/>
          <p:nvPr/>
        </p:nvSpPr>
        <p:spPr bwMode="white">
          <a:xfrm>
            <a:off x="11013619" y="1981197"/>
            <a:ext cx="238016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ADBC96-A9DF-9E98-C90E-1BFBF6C95536}"/>
              </a:ext>
            </a:extLst>
          </p:cNvPr>
          <p:cNvSpPr/>
          <p:nvPr/>
        </p:nvSpPr>
        <p:spPr bwMode="white">
          <a:xfrm>
            <a:off x="2273652" y="2553385"/>
            <a:ext cx="418909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C7406A-3105-556B-9491-5DB0AC0E3083}"/>
              </a:ext>
            </a:extLst>
          </p:cNvPr>
          <p:cNvSpPr/>
          <p:nvPr/>
        </p:nvSpPr>
        <p:spPr bwMode="white">
          <a:xfrm>
            <a:off x="3730314" y="2553385"/>
            <a:ext cx="247537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871B7F-C555-C929-49E2-2F42CA057BC8}"/>
              </a:ext>
            </a:extLst>
          </p:cNvPr>
          <p:cNvSpPr/>
          <p:nvPr/>
        </p:nvSpPr>
        <p:spPr bwMode="white">
          <a:xfrm>
            <a:off x="5920066" y="2553385"/>
            <a:ext cx="409388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783179-C7A8-F7D4-8E58-A905BF848890}"/>
              </a:ext>
            </a:extLst>
          </p:cNvPr>
          <p:cNvSpPr/>
          <p:nvPr/>
        </p:nvSpPr>
        <p:spPr bwMode="white">
          <a:xfrm>
            <a:off x="7376727" y="2553385"/>
            <a:ext cx="238016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B3CF6F-3A4A-F089-3714-CEA3F82DC64E}"/>
              </a:ext>
            </a:extLst>
          </p:cNvPr>
          <p:cNvSpPr/>
          <p:nvPr/>
        </p:nvSpPr>
        <p:spPr bwMode="white">
          <a:xfrm>
            <a:off x="9556958" y="2553385"/>
            <a:ext cx="418909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371B2D-1736-7E4B-E985-0713AC8C7FA1}"/>
              </a:ext>
            </a:extLst>
          </p:cNvPr>
          <p:cNvSpPr/>
          <p:nvPr/>
        </p:nvSpPr>
        <p:spPr bwMode="white">
          <a:xfrm>
            <a:off x="11023140" y="2553385"/>
            <a:ext cx="228496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4C4E8B4-AA30-AE36-CC97-20179F7EE069}"/>
              </a:ext>
            </a:extLst>
          </p:cNvPr>
          <p:cNvSpPr/>
          <p:nvPr/>
        </p:nvSpPr>
        <p:spPr bwMode="white">
          <a:xfrm>
            <a:off x="1178776" y="3697760"/>
            <a:ext cx="2056462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ABCCEB-E00C-4D2C-86B9-54D1947ACEED}"/>
              </a:ext>
            </a:extLst>
          </p:cNvPr>
          <p:cNvSpPr/>
          <p:nvPr/>
        </p:nvSpPr>
        <p:spPr bwMode="white">
          <a:xfrm>
            <a:off x="4825190" y="3697760"/>
            <a:ext cx="2056462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E878A91-922E-2466-4735-F06BA7D837DF}"/>
              </a:ext>
            </a:extLst>
          </p:cNvPr>
          <p:cNvSpPr/>
          <p:nvPr/>
        </p:nvSpPr>
        <p:spPr bwMode="white">
          <a:xfrm>
            <a:off x="8462082" y="3697760"/>
            <a:ext cx="2065983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