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0F1"/>
    <a:srgbClr val="FFFBB3"/>
    <a:srgbClr val="E0F5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7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587" y="2480881"/>
            <a:ext cx="6600825" cy="10001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362" y="3481006"/>
            <a:ext cx="9439275" cy="866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A4C1F15-F516-C458-DFFB-F4D40533E2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725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94C8AFD-9816-5A53-498E-007618B84FF6}"/>
              </a:ext>
            </a:extLst>
          </p:cNvPr>
          <p:cNvSpPr/>
          <p:nvPr/>
        </p:nvSpPr>
        <p:spPr bwMode="white">
          <a:xfrm>
            <a:off x="1930909" y="1922448"/>
            <a:ext cx="409388" cy="2572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D31EB4C-33DD-CAB4-75D0-A93352DC6812}"/>
              </a:ext>
            </a:extLst>
          </p:cNvPr>
          <p:cNvSpPr/>
          <p:nvPr/>
        </p:nvSpPr>
        <p:spPr bwMode="white">
          <a:xfrm>
            <a:off x="4825190" y="1922448"/>
            <a:ext cx="418909" cy="2667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02D0A04-F25F-368F-1EC1-8A768108DFDB}"/>
              </a:ext>
            </a:extLst>
          </p:cNvPr>
          <p:cNvSpPr/>
          <p:nvPr/>
        </p:nvSpPr>
        <p:spPr bwMode="white">
          <a:xfrm>
            <a:off x="7738512" y="1922448"/>
            <a:ext cx="418909" cy="2667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1F6E2BC-AA5E-7F42-7E70-7A6304640C95}"/>
              </a:ext>
            </a:extLst>
          </p:cNvPr>
          <p:cNvSpPr/>
          <p:nvPr/>
        </p:nvSpPr>
        <p:spPr bwMode="white">
          <a:xfrm>
            <a:off x="10642314" y="1922448"/>
            <a:ext cx="428429" cy="2667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EBF6B1E-49CB-F362-A603-A4C7BF237149}"/>
              </a:ext>
            </a:extLst>
          </p:cNvPr>
          <p:cNvSpPr/>
          <p:nvPr/>
        </p:nvSpPr>
        <p:spPr bwMode="white">
          <a:xfrm>
            <a:off x="1911867" y="2513129"/>
            <a:ext cx="371305" cy="2572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652813C-BE4E-EAD4-B447-2F63C7135312}"/>
              </a:ext>
            </a:extLst>
          </p:cNvPr>
          <p:cNvSpPr/>
          <p:nvPr/>
        </p:nvSpPr>
        <p:spPr bwMode="white">
          <a:xfrm>
            <a:off x="4815669" y="2513129"/>
            <a:ext cx="418909" cy="2572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491DAB1-70EA-5DA8-B0CA-A2262636C204}"/>
              </a:ext>
            </a:extLst>
          </p:cNvPr>
          <p:cNvSpPr/>
          <p:nvPr/>
        </p:nvSpPr>
        <p:spPr bwMode="white">
          <a:xfrm>
            <a:off x="7728991" y="2513129"/>
            <a:ext cx="238016" cy="2572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DC292D6-0001-A3D8-FF2B-A61EC8F02C96}"/>
              </a:ext>
            </a:extLst>
          </p:cNvPr>
          <p:cNvSpPr/>
          <p:nvPr/>
        </p:nvSpPr>
        <p:spPr bwMode="white">
          <a:xfrm>
            <a:off x="10670876" y="2513129"/>
            <a:ext cx="409388" cy="2572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21A2C22A-01E4-07B0-6571-D1D13EFF6583}"/>
              </a:ext>
            </a:extLst>
          </p:cNvPr>
          <p:cNvSpPr/>
          <p:nvPr/>
        </p:nvSpPr>
        <p:spPr bwMode="white">
          <a:xfrm>
            <a:off x="1930909" y="3094284"/>
            <a:ext cx="399867" cy="2667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DFBE8FDD-8B3E-C0E9-7723-459022C43908}"/>
              </a:ext>
            </a:extLst>
          </p:cNvPr>
          <p:cNvSpPr/>
          <p:nvPr/>
        </p:nvSpPr>
        <p:spPr bwMode="white">
          <a:xfrm>
            <a:off x="4825190" y="3094284"/>
            <a:ext cx="418909" cy="2667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B03C3E79-1CD3-AEDB-7A96-9FF7140B5876}"/>
              </a:ext>
            </a:extLst>
          </p:cNvPr>
          <p:cNvSpPr/>
          <p:nvPr/>
        </p:nvSpPr>
        <p:spPr bwMode="white">
          <a:xfrm>
            <a:off x="7738512" y="3094284"/>
            <a:ext cx="238016" cy="2667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02AC7C28-330B-EA23-162B-CCD8C3469D1C}"/>
              </a:ext>
            </a:extLst>
          </p:cNvPr>
          <p:cNvSpPr/>
          <p:nvPr/>
        </p:nvSpPr>
        <p:spPr bwMode="white">
          <a:xfrm>
            <a:off x="10651834" y="3094284"/>
            <a:ext cx="418910" cy="2667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img_16777215">
            <a:extLst>
              <a:ext uri="{FF2B5EF4-FFF2-40B4-BE49-F238E27FC236}">
                <a16:creationId xmlns:a16="http://schemas.microsoft.com/office/drawing/2014/main" id="{4929A677-32F1-6527-4928-85C4B8F621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532532"/>
            <a:ext cx="11520000" cy="24020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FE20FDB5-F151-9C47-0235-B89F64EFBC69}"/>
              </a:ext>
            </a:extLst>
          </p:cNvPr>
          <p:cNvSpPr/>
          <p:nvPr/>
        </p:nvSpPr>
        <p:spPr bwMode="white">
          <a:xfrm>
            <a:off x="3244760" y="4485730"/>
            <a:ext cx="247537" cy="2764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1A9432AA-2D75-3FF2-A2C4-10B84714F188}"/>
              </a:ext>
            </a:extLst>
          </p:cNvPr>
          <p:cNvSpPr/>
          <p:nvPr/>
        </p:nvSpPr>
        <p:spPr bwMode="white">
          <a:xfrm>
            <a:off x="6843570" y="4485730"/>
            <a:ext cx="247537" cy="2764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E06AFDC5-A307-3A89-0AE4-3391999D0D79}"/>
              </a:ext>
            </a:extLst>
          </p:cNvPr>
          <p:cNvSpPr/>
          <p:nvPr/>
        </p:nvSpPr>
        <p:spPr bwMode="white">
          <a:xfrm>
            <a:off x="10432859" y="4485730"/>
            <a:ext cx="247537" cy="2764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FDB84E18-072B-819E-76A3-E822FC03C727}"/>
              </a:ext>
            </a:extLst>
          </p:cNvPr>
          <p:cNvSpPr/>
          <p:nvPr/>
        </p:nvSpPr>
        <p:spPr bwMode="white">
          <a:xfrm>
            <a:off x="3244760" y="5362673"/>
            <a:ext cx="238016" cy="2764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AB9F6FF6-CDD9-C0DB-22AD-31AA56E5F186}"/>
              </a:ext>
            </a:extLst>
          </p:cNvPr>
          <p:cNvSpPr/>
          <p:nvPr/>
        </p:nvSpPr>
        <p:spPr bwMode="white">
          <a:xfrm>
            <a:off x="6843570" y="5362673"/>
            <a:ext cx="247537" cy="2764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BE221C55-0F63-5D2E-71AD-881DBF0E2C59}"/>
              </a:ext>
            </a:extLst>
          </p:cNvPr>
          <p:cNvSpPr/>
          <p:nvPr/>
        </p:nvSpPr>
        <p:spPr bwMode="white">
          <a:xfrm>
            <a:off x="10432859" y="5362673"/>
            <a:ext cx="247537" cy="2764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259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327FDB2-7A4D-E5DF-85E7-943B3078D9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133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C39DA65-77A4-F5F3-0850-9F6663CCE159}"/>
              </a:ext>
            </a:extLst>
          </p:cNvPr>
          <p:cNvSpPr/>
          <p:nvPr/>
        </p:nvSpPr>
        <p:spPr bwMode="white">
          <a:xfrm>
            <a:off x="836033" y="2187019"/>
            <a:ext cx="5312528" cy="16528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59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C20A7B1-D5E4-9C61-F7ED-36F77523C4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433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3326AB6-A4A8-9A77-8FBD-B990B32D75B0}"/>
              </a:ext>
            </a:extLst>
          </p:cNvPr>
          <p:cNvSpPr/>
          <p:nvPr/>
        </p:nvSpPr>
        <p:spPr bwMode="white">
          <a:xfrm>
            <a:off x="1283504" y="2139885"/>
            <a:ext cx="3484561" cy="10300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54577D9-A2D1-B498-7EED-292641FFF0AF}"/>
              </a:ext>
            </a:extLst>
          </p:cNvPr>
          <p:cNvSpPr/>
          <p:nvPr/>
        </p:nvSpPr>
        <p:spPr bwMode="white">
          <a:xfrm>
            <a:off x="6929256" y="2817483"/>
            <a:ext cx="3694016" cy="10858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620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5BA4447-DDA5-E93D-6F7F-40E84A9911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395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498CE71E-BC06-56FD-4AE2-FA71A2135A9F}"/>
              </a:ext>
            </a:extLst>
          </p:cNvPr>
          <p:cNvSpPr/>
          <p:nvPr/>
        </p:nvSpPr>
        <p:spPr bwMode="white">
          <a:xfrm>
            <a:off x="6653157" y="2029984"/>
            <a:ext cx="218975" cy="229026"/>
          </a:xfrm>
          <a:prstGeom prst="rect">
            <a:avLst/>
          </a:prstGeom>
          <a:solidFill>
            <a:srgbClr val="E0F5FD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25F80AB-B6C3-CEC1-9D55-16A81FB88D1F}"/>
              </a:ext>
            </a:extLst>
          </p:cNvPr>
          <p:cNvSpPr/>
          <p:nvPr/>
        </p:nvSpPr>
        <p:spPr bwMode="white">
          <a:xfrm>
            <a:off x="2664000" y="2583465"/>
            <a:ext cx="228495" cy="238569"/>
          </a:xfrm>
          <a:prstGeom prst="rect">
            <a:avLst/>
          </a:prstGeom>
          <a:solidFill>
            <a:srgbClr val="FFFBB3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77375E3-A43A-88A4-ED98-66BDB49A213A}"/>
              </a:ext>
            </a:extLst>
          </p:cNvPr>
          <p:cNvSpPr/>
          <p:nvPr/>
        </p:nvSpPr>
        <p:spPr bwMode="white">
          <a:xfrm>
            <a:off x="2368859" y="3117860"/>
            <a:ext cx="218975" cy="238569"/>
          </a:xfrm>
          <a:prstGeom prst="rect">
            <a:avLst/>
          </a:prstGeom>
          <a:solidFill>
            <a:srgbClr val="FCE0F1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759B3DF-CA99-8BD3-EDC3-E36A91624FF5}"/>
              </a:ext>
            </a:extLst>
          </p:cNvPr>
          <p:cNvSpPr/>
          <p:nvPr/>
        </p:nvSpPr>
        <p:spPr bwMode="white">
          <a:xfrm>
            <a:off x="6795966" y="3127402"/>
            <a:ext cx="238016" cy="229026"/>
          </a:xfrm>
          <a:prstGeom prst="rect">
            <a:avLst/>
          </a:prstGeom>
          <a:solidFill>
            <a:srgbClr val="FCE0F1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058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2023-07-20T00:26:43Z</dcterms:created>
  <dcterms:modified xsi:type="dcterms:W3CDTF">2023-07-25T07:54:57Z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