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46960"/>
            <a:ext cx="670560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3413760"/>
            <a:ext cx="702945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D5275F-E4A9-0FC5-2CC4-D3AB67B7B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EC966C-0EA9-697E-00B9-25C598A36164}"/>
              </a:ext>
            </a:extLst>
          </p:cNvPr>
          <p:cNvSpPr/>
          <p:nvPr/>
        </p:nvSpPr>
        <p:spPr bwMode="white">
          <a:xfrm>
            <a:off x="6881652" y="2753501"/>
            <a:ext cx="3456000" cy="56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2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9B53FD-6FCE-D870-06F2-E55089CED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C2A667-11D5-E825-8FDF-0E7390705D53}"/>
              </a:ext>
            </a:extLst>
          </p:cNvPr>
          <p:cNvSpPr/>
          <p:nvPr/>
        </p:nvSpPr>
        <p:spPr bwMode="white">
          <a:xfrm>
            <a:off x="6262809" y="2055829"/>
            <a:ext cx="4141487" cy="574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C2A667-11D5-E825-8FDF-0E7390705D53}"/>
              </a:ext>
            </a:extLst>
          </p:cNvPr>
          <p:cNvSpPr/>
          <p:nvPr/>
        </p:nvSpPr>
        <p:spPr bwMode="white">
          <a:xfrm>
            <a:off x="9775596" y="2564091"/>
            <a:ext cx="781100" cy="21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2EE33C-42B9-D940-D75B-4066FE524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1665FA-0DC5-AE03-5373-D3B4ED9ADC7B}"/>
              </a:ext>
            </a:extLst>
          </p:cNvPr>
          <p:cNvSpPr/>
          <p:nvPr/>
        </p:nvSpPr>
        <p:spPr bwMode="white">
          <a:xfrm>
            <a:off x="5862942" y="3373520"/>
            <a:ext cx="380826" cy="32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AA667C-1A46-CB24-DD75-76FEC6BA3134}"/>
              </a:ext>
            </a:extLst>
          </p:cNvPr>
          <p:cNvSpPr/>
          <p:nvPr/>
        </p:nvSpPr>
        <p:spPr bwMode="white">
          <a:xfrm>
            <a:off x="7490975" y="3373520"/>
            <a:ext cx="380827" cy="32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5F8395-B174-8E7B-5EE9-3D667EEE5187}"/>
              </a:ext>
            </a:extLst>
          </p:cNvPr>
          <p:cNvSpPr/>
          <p:nvPr/>
        </p:nvSpPr>
        <p:spPr bwMode="white">
          <a:xfrm>
            <a:off x="8804826" y="3373520"/>
            <a:ext cx="390347" cy="32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62E45B-80C0-8509-F327-CF0B1D56DA9A}"/>
              </a:ext>
            </a:extLst>
          </p:cNvPr>
          <p:cNvSpPr/>
          <p:nvPr/>
        </p:nvSpPr>
        <p:spPr bwMode="white">
          <a:xfrm>
            <a:off x="10413818" y="3373520"/>
            <a:ext cx="380826" cy="32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325C4F-E3D6-DCFE-DCEF-BD291BD03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B5BD3B-6B1E-F9F1-BA85-337E61F8AFB3}"/>
              </a:ext>
            </a:extLst>
          </p:cNvPr>
          <p:cNvSpPr/>
          <p:nvPr/>
        </p:nvSpPr>
        <p:spPr bwMode="white">
          <a:xfrm>
            <a:off x="6100958" y="3774335"/>
            <a:ext cx="618842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4D7F63-20C2-ECAC-848B-16B97AC6CE6A}"/>
              </a:ext>
            </a:extLst>
          </p:cNvPr>
          <p:cNvSpPr/>
          <p:nvPr/>
        </p:nvSpPr>
        <p:spPr bwMode="white">
          <a:xfrm>
            <a:off x="7557619" y="3755260"/>
            <a:ext cx="637885" cy="29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80FAFE-D2FD-8F48-EBE1-F7266939433A}"/>
              </a:ext>
            </a:extLst>
          </p:cNvPr>
          <p:cNvSpPr/>
          <p:nvPr/>
        </p:nvSpPr>
        <p:spPr bwMode="white">
          <a:xfrm>
            <a:off x="9099966" y="3764798"/>
            <a:ext cx="628363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78C426-1A1C-2FFB-3AF5-070C99F03C1D}"/>
              </a:ext>
            </a:extLst>
          </p:cNvPr>
          <p:cNvSpPr/>
          <p:nvPr/>
        </p:nvSpPr>
        <p:spPr bwMode="white">
          <a:xfrm>
            <a:off x="10518545" y="3774335"/>
            <a:ext cx="637884" cy="28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