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4" r:id="rId4"/>
    <p:sldId id="262" r:id="rId5"/>
    <p:sldId id="260" r:id="rId6"/>
    <p:sldId id="258" r:id="rId7"/>
  </p:sldIdLst>
  <p:sldSz cx="12192000" cy="6858000"/>
  <p:notesSz cx="6858000" cy="9144000"/>
  <p:custDataLst>
    <p:tags r:id="rId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1" d="100"/>
          <a:sy n="81" d="100"/>
        </p:scale>
        <p:origin x="77" y="21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6062" y="2406205"/>
            <a:ext cx="6619875" cy="107632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7" y="3482530"/>
            <a:ext cx="12163425" cy="8096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365F18E1-94B1-0FDB-95A3-0E9144367DC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199743"/>
            <a:ext cx="11520000" cy="410369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135F6D5C-8FC5-7A91-AF04-38BB964C3B9A}"/>
              </a:ext>
            </a:extLst>
          </p:cNvPr>
          <p:cNvSpPr/>
          <p:nvPr/>
        </p:nvSpPr>
        <p:spPr bwMode="white">
          <a:xfrm>
            <a:off x="1064528" y="2884756"/>
            <a:ext cx="238016" cy="27611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04D134DB-4270-026C-ED95-9DB01B860F22}"/>
              </a:ext>
            </a:extLst>
          </p:cNvPr>
          <p:cNvSpPr/>
          <p:nvPr/>
        </p:nvSpPr>
        <p:spPr bwMode="white">
          <a:xfrm>
            <a:off x="2102280" y="2884756"/>
            <a:ext cx="247537" cy="27611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1F12AEB5-C2A6-8EA3-3434-A231448BC5C7}"/>
              </a:ext>
            </a:extLst>
          </p:cNvPr>
          <p:cNvSpPr/>
          <p:nvPr/>
        </p:nvSpPr>
        <p:spPr bwMode="white">
          <a:xfrm>
            <a:off x="3149553" y="2884756"/>
            <a:ext cx="247537" cy="27611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437C00DB-48ED-D961-8ED8-E0F2DD630119}"/>
              </a:ext>
            </a:extLst>
          </p:cNvPr>
          <p:cNvSpPr/>
          <p:nvPr/>
        </p:nvSpPr>
        <p:spPr bwMode="white">
          <a:xfrm>
            <a:off x="4920396" y="2884756"/>
            <a:ext cx="238016" cy="27611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8F67C717-6C36-5F00-73BB-83D1A7724749}"/>
              </a:ext>
            </a:extLst>
          </p:cNvPr>
          <p:cNvSpPr/>
          <p:nvPr/>
        </p:nvSpPr>
        <p:spPr bwMode="white">
          <a:xfrm>
            <a:off x="5967669" y="2884756"/>
            <a:ext cx="247537" cy="27611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4A653787-88CB-6930-FB01-29F46D27E0A9}"/>
              </a:ext>
            </a:extLst>
          </p:cNvPr>
          <p:cNvSpPr/>
          <p:nvPr/>
        </p:nvSpPr>
        <p:spPr bwMode="white">
          <a:xfrm>
            <a:off x="6938776" y="2884756"/>
            <a:ext cx="409388" cy="27611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CBEE0AA1-6971-5855-0AE6-2730D78E3761}"/>
              </a:ext>
            </a:extLst>
          </p:cNvPr>
          <p:cNvSpPr/>
          <p:nvPr/>
        </p:nvSpPr>
        <p:spPr bwMode="white">
          <a:xfrm>
            <a:off x="8776264" y="2884756"/>
            <a:ext cx="247537" cy="27611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6B307ED1-E074-F411-A9F5-21FE8ADD90E3}"/>
              </a:ext>
            </a:extLst>
          </p:cNvPr>
          <p:cNvSpPr/>
          <p:nvPr/>
        </p:nvSpPr>
        <p:spPr bwMode="white">
          <a:xfrm>
            <a:off x="9823537" y="2884756"/>
            <a:ext cx="257057" cy="27611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3FFCBB6A-6930-C7B0-8FDC-444C26125090}"/>
              </a:ext>
            </a:extLst>
          </p:cNvPr>
          <p:cNvSpPr/>
          <p:nvPr/>
        </p:nvSpPr>
        <p:spPr bwMode="white">
          <a:xfrm>
            <a:off x="10794644" y="2884756"/>
            <a:ext cx="409388" cy="27611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03B5A263-F04B-A753-C9AF-86963B8352C9}"/>
              </a:ext>
            </a:extLst>
          </p:cNvPr>
          <p:cNvSpPr/>
          <p:nvPr/>
        </p:nvSpPr>
        <p:spPr bwMode="white">
          <a:xfrm>
            <a:off x="1055008" y="3789282"/>
            <a:ext cx="257057" cy="26659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0C641A21-FF23-F236-B5EF-07AE8B5CF0FA}"/>
              </a:ext>
            </a:extLst>
          </p:cNvPr>
          <p:cNvSpPr/>
          <p:nvPr/>
        </p:nvSpPr>
        <p:spPr bwMode="white">
          <a:xfrm>
            <a:off x="2111801" y="3789282"/>
            <a:ext cx="238016" cy="27611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83FA6F01-0D1D-29D5-5648-8B0D68CBB407}"/>
              </a:ext>
            </a:extLst>
          </p:cNvPr>
          <p:cNvSpPr/>
          <p:nvPr/>
        </p:nvSpPr>
        <p:spPr bwMode="white">
          <a:xfrm>
            <a:off x="3054347" y="3779761"/>
            <a:ext cx="437950" cy="28563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>
            <a:extLst>
              <a:ext uri="{FF2B5EF4-FFF2-40B4-BE49-F238E27FC236}">
                <a16:creationId xmlns:a16="http://schemas.microsoft.com/office/drawing/2014/main" id="{6DFB5F09-1A16-804E-E052-22B9C037433E}"/>
              </a:ext>
            </a:extLst>
          </p:cNvPr>
          <p:cNvSpPr/>
          <p:nvPr/>
        </p:nvSpPr>
        <p:spPr bwMode="white">
          <a:xfrm>
            <a:off x="4920396" y="3789282"/>
            <a:ext cx="257057" cy="26659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>
            <a:extLst>
              <a:ext uri="{FF2B5EF4-FFF2-40B4-BE49-F238E27FC236}">
                <a16:creationId xmlns:a16="http://schemas.microsoft.com/office/drawing/2014/main" id="{5162EB3E-1D33-297B-8670-AA3F21EB3C55}"/>
              </a:ext>
            </a:extLst>
          </p:cNvPr>
          <p:cNvSpPr/>
          <p:nvPr/>
        </p:nvSpPr>
        <p:spPr bwMode="white">
          <a:xfrm>
            <a:off x="5967669" y="3779761"/>
            <a:ext cx="247537" cy="28563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>
            <a:extLst>
              <a:ext uri="{FF2B5EF4-FFF2-40B4-BE49-F238E27FC236}">
                <a16:creationId xmlns:a16="http://schemas.microsoft.com/office/drawing/2014/main" id="{D7091148-4F77-5D5D-CACA-C258567611E7}"/>
              </a:ext>
            </a:extLst>
          </p:cNvPr>
          <p:cNvSpPr/>
          <p:nvPr/>
        </p:nvSpPr>
        <p:spPr bwMode="white">
          <a:xfrm>
            <a:off x="6910214" y="3779761"/>
            <a:ext cx="447471" cy="27611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9" name="矩形 18">
            <a:extLst>
              <a:ext uri="{FF2B5EF4-FFF2-40B4-BE49-F238E27FC236}">
                <a16:creationId xmlns:a16="http://schemas.microsoft.com/office/drawing/2014/main" id="{EA9BCE45-D8F3-32D0-6891-32A48D1185AE}"/>
              </a:ext>
            </a:extLst>
          </p:cNvPr>
          <p:cNvSpPr/>
          <p:nvPr/>
        </p:nvSpPr>
        <p:spPr bwMode="white">
          <a:xfrm>
            <a:off x="8785785" y="3789282"/>
            <a:ext cx="247536" cy="27611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0" name="矩形 19">
            <a:extLst>
              <a:ext uri="{FF2B5EF4-FFF2-40B4-BE49-F238E27FC236}">
                <a16:creationId xmlns:a16="http://schemas.microsoft.com/office/drawing/2014/main" id="{22CD8F69-AF8E-9FCE-7292-8E673065F787}"/>
              </a:ext>
            </a:extLst>
          </p:cNvPr>
          <p:cNvSpPr/>
          <p:nvPr/>
        </p:nvSpPr>
        <p:spPr bwMode="white">
          <a:xfrm>
            <a:off x="9823537" y="3779761"/>
            <a:ext cx="247537" cy="28563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1" name="矩形 20">
            <a:extLst>
              <a:ext uri="{FF2B5EF4-FFF2-40B4-BE49-F238E27FC236}">
                <a16:creationId xmlns:a16="http://schemas.microsoft.com/office/drawing/2014/main" id="{1BF67DAF-4BBB-1705-29D2-1746DB9A023F}"/>
              </a:ext>
            </a:extLst>
          </p:cNvPr>
          <p:cNvSpPr/>
          <p:nvPr/>
        </p:nvSpPr>
        <p:spPr bwMode="white">
          <a:xfrm>
            <a:off x="10766082" y="3779761"/>
            <a:ext cx="447472" cy="28563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2" name="img_16777215">
            <a:extLst>
              <a:ext uri="{FF2B5EF4-FFF2-40B4-BE49-F238E27FC236}">
                <a16:creationId xmlns:a16="http://schemas.microsoft.com/office/drawing/2014/main" id="{323D9172-B87E-6DCA-1170-4472A01F212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4150585"/>
            <a:ext cx="11520000" cy="259982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3" name="矩形 32">
            <a:extLst>
              <a:ext uri="{FF2B5EF4-FFF2-40B4-BE49-F238E27FC236}">
                <a16:creationId xmlns:a16="http://schemas.microsoft.com/office/drawing/2014/main" id="{1A39B015-732B-8B3C-4467-34FF46815DA5}"/>
              </a:ext>
            </a:extLst>
          </p:cNvPr>
          <p:cNvSpPr/>
          <p:nvPr/>
        </p:nvSpPr>
        <p:spPr bwMode="white">
          <a:xfrm>
            <a:off x="2454545" y="5083856"/>
            <a:ext cx="238016" cy="26664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34" name="矩形 33">
            <a:extLst>
              <a:ext uri="{FF2B5EF4-FFF2-40B4-BE49-F238E27FC236}">
                <a16:creationId xmlns:a16="http://schemas.microsoft.com/office/drawing/2014/main" id="{6B575E4E-96A3-E5D0-CC89-CDBA541F9675}"/>
              </a:ext>
            </a:extLst>
          </p:cNvPr>
          <p:cNvSpPr/>
          <p:nvPr/>
        </p:nvSpPr>
        <p:spPr bwMode="white">
          <a:xfrm>
            <a:off x="6462743" y="5083856"/>
            <a:ext cx="428429" cy="26664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35" name="矩形 34">
            <a:extLst>
              <a:ext uri="{FF2B5EF4-FFF2-40B4-BE49-F238E27FC236}">
                <a16:creationId xmlns:a16="http://schemas.microsoft.com/office/drawing/2014/main" id="{1F047C7B-765E-7B52-3151-9B10C0E0A697}"/>
              </a:ext>
            </a:extLst>
          </p:cNvPr>
          <p:cNvSpPr/>
          <p:nvPr/>
        </p:nvSpPr>
        <p:spPr bwMode="white">
          <a:xfrm>
            <a:off x="10290049" y="5083856"/>
            <a:ext cx="418909" cy="26664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36" name="矩形 35">
            <a:extLst>
              <a:ext uri="{FF2B5EF4-FFF2-40B4-BE49-F238E27FC236}">
                <a16:creationId xmlns:a16="http://schemas.microsoft.com/office/drawing/2014/main" id="{7CD40C76-BBA6-9381-441F-6AEBDA47E26D}"/>
              </a:ext>
            </a:extLst>
          </p:cNvPr>
          <p:cNvSpPr/>
          <p:nvPr/>
        </p:nvSpPr>
        <p:spPr bwMode="white">
          <a:xfrm>
            <a:off x="2635438" y="5712386"/>
            <a:ext cx="418909" cy="26664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37" name="矩形 36">
            <a:extLst>
              <a:ext uri="{FF2B5EF4-FFF2-40B4-BE49-F238E27FC236}">
                <a16:creationId xmlns:a16="http://schemas.microsoft.com/office/drawing/2014/main" id="{B4B6317C-21B8-1B77-0A17-0A4D59AFAF6A}"/>
              </a:ext>
            </a:extLst>
          </p:cNvPr>
          <p:cNvSpPr/>
          <p:nvPr/>
        </p:nvSpPr>
        <p:spPr bwMode="white">
          <a:xfrm>
            <a:off x="6281851" y="5712386"/>
            <a:ext cx="418909" cy="26664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38" name="矩形 37">
            <a:extLst>
              <a:ext uri="{FF2B5EF4-FFF2-40B4-BE49-F238E27FC236}">
                <a16:creationId xmlns:a16="http://schemas.microsoft.com/office/drawing/2014/main" id="{4627E1EF-1800-9F3C-2076-13C4DF446834}"/>
              </a:ext>
            </a:extLst>
          </p:cNvPr>
          <p:cNvSpPr/>
          <p:nvPr/>
        </p:nvSpPr>
        <p:spPr bwMode="white">
          <a:xfrm>
            <a:off x="10309090" y="5712386"/>
            <a:ext cx="399867" cy="26664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39" name="矩形 38">
            <a:extLst>
              <a:ext uri="{FF2B5EF4-FFF2-40B4-BE49-F238E27FC236}">
                <a16:creationId xmlns:a16="http://schemas.microsoft.com/office/drawing/2014/main" id="{8306C253-F799-F1AD-7540-69952274BAA1}"/>
              </a:ext>
            </a:extLst>
          </p:cNvPr>
          <p:cNvSpPr/>
          <p:nvPr/>
        </p:nvSpPr>
        <p:spPr bwMode="white">
          <a:xfrm>
            <a:off x="2454545" y="6331393"/>
            <a:ext cx="409388" cy="2571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40" name="矩形 39">
            <a:extLst>
              <a:ext uri="{FF2B5EF4-FFF2-40B4-BE49-F238E27FC236}">
                <a16:creationId xmlns:a16="http://schemas.microsoft.com/office/drawing/2014/main" id="{539D5124-E5B2-8197-EBA7-A1D274A9F1A7}"/>
              </a:ext>
            </a:extLst>
          </p:cNvPr>
          <p:cNvSpPr/>
          <p:nvPr/>
        </p:nvSpPr>
        <p:spPr bwMode="white">
          <a:xfrm>
            <a:off x="6310413" y="6331393"/>
            <a:ext cx="390347" cy="26664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41" name="矩形 40">
            <a:extLst>
              <a:ext uri="{FF2B5EF4-FFF2-40B4-BE49-F238E27FC236}">
                <a16:creationId xmlns:a16="http://schemas.microsoft.com/office/drawing/2014/main" id="{93FA1671-C2D8-9189-4BC9-E2C5FC602DB5}"/>
              </a:ext>
            </a:extLst>
          </p:cNvPr>
          <p:cNvSpPr/>
          <p:nvPr/>
        </p:nvSpPr>
        <p:spPr bwMode="white">
          <a:xfrm>
            <a:off x="10290049" y="6331393"/>
            <a:ext cx="418909" cy="26664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50540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69F6C68A-4937-43A0-6341-39D141D9985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27141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23254034-84E5-6EB8-D7AC-2ED96D715E9E}"/>
              </a:ext>
            </a:extLst>
          </p:cNvPr>
          <p:cNvSpPr/>
          <p:nvPr/>
        </p:nvSpPr>
        <p:spPr bwMode="white">
          <a:xfrm>
            <a:off x="1512000" y="3097307"/>
            <a:ext cx="247537" cy="27659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43E9F830-A5FA-179B-22E5-90F68D445B46}"/>
              </a:ext>
            </a:extLst>
          </p:cNvPr>
          <p:cNvSpPr/>
          <p:nvPr/>
        </p:nvSpPr>
        <p:spPr bwMode="white">
          <a:xfrm>
            <a:off x="2197487" y="3154533"/>
            <a:ext cx="247537" cy="19075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B6F9231C-5C51-22C9-8391-217CFF0A184D}"/>
              </a:ext>
            </a:extLst>
          </p:cNvPr>
          <p:cNvSpPr/>
          <p:nvPr/>
        </p:nvSpPr>
        <p:spPr bwMode="white">
          <a:xfrm>
            <a:off x="2873454" y="3097307"/>
            <a:ext cx="247537" cy="27659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3B190EC6-AF37-6051-0C18-48D0EE80AD10}"/>
              </a:ext>
            </a:extLst>
          </p:cNvPr>
          <p:cNvSpPr/>
          <p:nvPr/>
        </p:nvSpPr>
        <p:spPr bwMode="white">
          <a:xfrm>
            <a:off x="3854082" y="3097307"/>
            <a:ext cx="409388" cy="27659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8645F574-C618-6A6E-AD57-59C15CEA1650}"/>
              </a:ext>
            </a:extLst>
          </p:cNvPr>
          <p:cNvSpPr/>
          <p:nvPr/>
        </p:nvSpPr>
        <p:spPr bwMode="white">
          <a:xfrm>
            <a:off x="4729983" y="3068694"/>
            <a:ext cx="409388" cy="3433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12E7AA20-7900-E522-421D-A3942CBAF7A1}"/>
              </a:ext>
            </a:extLst>
          </p:cNvPr>
          <p:cNvSpPr/>
          <p:nvPr/>
        </p:nvSpPr>
        <p:spPr bwMode="white">
          <a:xfrm>
            <a:off x="7243438" y="3097307"/>
            <a:ext cx="247537" cy="27659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3D34916E-D57F-7A11-C814-24626BB186E6}"/>
              </a:ext>
            </a:extLst>
          </p:cNvPr>
          <p:cNvSpPr/>
          <p:nvPr/>
        </p:nvSpPr>
        <p:spPr bwMode="white">
          <a:xfrm>
            <a:off x="7928925" y="3154533"/>
            <a:ext cx="238016" cy="19075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F81B72AD-C773-92B6-40A5-CCB577A63C5A}"/>
              </a:ext>
            </a:extLst>
          </p:cNvPr>
          <p:cNvSpPr/>
          <p:nvPr/>
        </p:nvSpPr>
        <p:spPr bwMode="white">
          <a:xfrm>
            <a:off x="8595371" y="3106845"/>
            <a:ext cx="257057" cy="26705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C9DD2B85-C3E9-7585-FD0D-168A5F968D19}"/>
              </a:ext>
            </a:extLst>
          </p:cNvPr>
          <p:cNvSpPr/>
          <p:nvPr/>
        </p:nvSpPr>
        <p:spPr bwMode="white">
          <a:xfrm>
            <a:off x="9547438" y="3097307"/>
            <a:ext cx="447471" cy="27659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6A6F6CB8-B1BC-5C6F-6A57-49C33B103487}"/>
              </a:ext>
            </a:extLst>
          </p:cNvPr>
          <p:cNvSpPr/>
          <p:nvPr/>
        </p:nvSpPr>
        <p:spPr bwMode="white">
          <a:xfrm>
            <a:off x="10442380" y="3059156"/>
            <a:ext cx="418909" cy="35289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4" name="img_16777215">
            <a:extLst>
              <a:ext uri="{FF2B5EF4-FFF2-40B4-BE49-F238E27FC236}">
                <a16:creationId xmlns:a16="http://schemas.microsoft.com/office/drawing/2014/main" id="{562BFC38-C78D-56D4-0F69-0C10AA48FFA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31416"/>
            <a:ext cx="11520000" cy="259982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82324E37-2CA8-2422-BD1A-16B3B2A5C941}"/>
              </a:ext>
            </a:extLst>
          </p:cNvPr>
          <p:cNvSpPr/>
          <p:nvPr/>
        </p:nvSpPr>
        <p:spPr bwMode="white">
          <a:xfrm>
            <a:off x="1340628" y="4755151"/>
            <a:ext cx="247537" cy="1809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>
            <a:extLst>
              <a:ext uri="{FF2B5EF4-FFF2-40B4-BE49-F238E27FC236}">
                <a16:creationId xmlns:a16="http://schemas.microsoft.com/office/drawing/2014/main" id="{DBDB82A7-1694-8343-A2B7-CCA8087BE8FF}"/>
              </a:ext>
            </a:extLst>
          </p:cNvPr>
          <p:cNvSpPr/>
          <p:nvPr/>
        </p:nvSpPr>
        <p:spPr bwMode="white">
          <a:xfrm>
            <a:off x="4387239" y="4755151"/>
            <a:ext cx="247537" cy="1809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>
            <a:extLst>
              <a:ext uri="{FF2B5EF4-FFF2-40B4-BE49-F238E27FC236}">
                <a16:creationId xmlns:a16="http://schemas.microsoft.com/office/drawing/2014/main" id="{E1B1D2EC-F4B5-2CB9-71D0-6F44A882936A}"/>
              </a:ext>
            </a:extLst>
          </p:cNvPr>
          <p:cNvSpPr/>
          <p:nvPr/>
        </p:nvSpPr>
        <p:spPr bwMode="white">
          <a:xfrm>
            <a:off x="5663008" y="4659919"/>
            <a:ext cx="1104396" cy="35235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>
            <a:extLst>
              <a:ext uri="{FF2B5EF4-FFF2-40B4-BE49-F238E27FC236}">
                <a16:creationId xmlns:a16="http://schemas.microsoft.com/office/drawing/2014/main" id="{0259FB9B-E1F5-C94D-F4D6-30FBBF942883}"/>
              </a:ext>
            </a:extLst>
          </p:cNvPr>
          <p:cNvSpPr/>
          <p:nvPr/>
        </p:nvSpPr>
        <p:spPr bwMode="white">
          <a:xfrm>
            <a:off x="7243438" y="4821813"/>
            <a:ext cx="257057" cy="476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9" name="矩形 18">
            <a:extLst>
              <a:ext uri="{FF2B5EF4-FFF2-40B4-BE49-F238E27FC236}">
                <a16:creationId xmlns:a16="http://schemas.microsoft.com/office/drawing/2014/main" id="{9172C550-A71C-1929-B434-3F0D9FA080CE}"/>
              </a:ext>
            </a:extLst>
          </p:cNvPr>
          <p:cNvSpPr/>
          <p:nvPr/>
        </p:nvSpPr>
        <p:spPr bwMode="white">
          <a:xfrm>
            <a:off x="10118677" y="4755151"/>
            <a:ext cx="247537" cy="1809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0" name="矩形 19">
            <a:extLst>
              <a:ext uri="{FF2B5EF4-FFF2-40B4-BE49-F238E27FC236}">
                <a16:creationId xmlns:a16="http://schemas.microsoft.com/office/drawing/2014/main" id="{046E9EFC-5372-2B84-41A1-1A90305356F5}"/>
              </a:ext>
            </a:extLst>
          </p:cNvPr>
          <p:cNvSpPr/>
          <p:nvPr/>
        </p:nvSpPr>
        <p:spPr bwMode="white">
          <a:xfrm>
            <a:off x="1331107" y="5640807"/>
            <a:ext cx="257057" cy="20950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1" name="矩形 20">
            <a:extLst>
              <a:ext uri="{FF2B5EF4-FFF2-40B4-BE49-F238E27FC236}">
                <a16:creationId xmlns:a16="http://schemas.microsoft.com/office/drawing/2014/main" id="{0A3F0669-2532-3EB1-9CCB-1ABF88F93607}"/>
              </a:ext>
            </a:extLst>
          </p:cNvPr>
          <p:cNvSpPr/>
          <p:nvPr/>
        </p:nvSpPr>
        <p:spPr bwMode="white">
          <a:xfrm>
            <a:off x="4377719" y="5716992"/>
            <a:ext cx="266578" cy="5713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2" name="矩形 21">
            <a:extLst>
              <a:ext uri="{FF2B5EF4-FFF2-40B4-BE49-F238E27FC236}">
                <a16:creationId xmlns:a16="http://schemas.microsoft.com/office/drawing/2014/main" id="{4986630E-F6F0-7483-AABF-E15109C1FFD1}"/>
              </a:ext>
            </a:extLst>
          </p:cNvPr>
          <p:cNvSpPr/>
          <p:nvPr/>
        </p:nvSpPr>
        <p:spPr bwMode="white">
          <a:xfrm>
            <a:off x="7252958" y="5650330"/>
            <a:ext cx="247537" cy="19046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3" name="矩形 22">
            <a:extLst>
              <a:ext uri="{FF2B5EF4-FFF2-40B4-BE49-F238E27FC236}">
                <a16:creationId xmlns:a16="http://schemas.microsoft.com/office/drawing/2014/main" id="{FA4CBC81-7A34-AB4C-AF89-765F034C1890}"/>
              </a:ext>
            </a:extLst>
          </p:cNvPr>
          <p:cNvSpPr/>
          <p:nvPr/>
        </p:nvSpPr>
        <p:spPr bwMode="white">
          <a:xfrm>
            <a:off x="10118677" y="5650330"/>
            <a:ext cx="247537" cy="19046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12815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F9BD6BDD-5DEC-2D44-7639-451BC585CB5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30025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B7A3965B-5611-89ED-4CD9-976ACCE244F6}"/>
              </a:ext>
            </a:extLst>
          </p:cNvPr>
          <p:cNvSpPr/>
          <p:nvPr/>
        </p:nvSpPr>
        <p:spPr bwMode="white">
          <a:xfrm>
            <a:off x="826512" y="2309568"/>
            <a:ext cx="4688168" cy="99777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56929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宽屏</PresentationFormat>
  <Paragraphs>0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0" baseType="lpstr"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Administrator</cp:lastModifiedBy>
  <cp:revision>6</cp:revision>
  <dcterms:created xsi:type="dcterms:W3CDTF">2023-07-20T00:26:43Z</dcterms:created>
  <dcterms:modified xsi:type="dcterms:W3CDTF">2023-07-25T07:33:22Z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2052-11.1.0.14309</vt:lpwstr>
  </property>
</Properties>
</file>