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4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2" y="2369629"/>
            <a:ext cx="6619875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445954"/>
            <a:ext cx="6248400" cy="92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F1F0C9-FC24-8A16-E6F0-DB106F216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487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E7D2113-48CB-6D39-BD39-144F685358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94" y="1847381"/>
            <a:ext cx="11520000" cy="2884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6E02977-563E-FB9C-05E5-B0C84C193A56}"/>
              </a:ext>
            </a:extLst>
          </p:cNvPr>
          <p:cNvSpPr/>
          <p:nvPr/>
        </p:nvSpPr>
        <p:spPr bwMode="white">
          <a:xfrm>
            <a:off x="1887946" y="4091646"/>
            <a:ext cx="247537" cy="267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C634839-1D71-9B47-3174-6C37612A8940}"/>
              </a:ext>
            </a:extLst>
          </p:cNvPr>
          <p:cNvSpPr/>
          <p:nvPr/>
        </p:nvSpPr>
        <p:spPr bwMode="white">
          <a:xfrm>
            <a:off x="2563913" y="4129846"/>
            <a:ext cx="257057" cy="210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1C9D3AF-2171-384A-248C-AD83405E7D00}"/>
              </a:ext>
            </a:extLst>
          </p:cNvPr>
          <p:cNvSpPr/>
          <p:nvPr/>
        </p:nvSpPr>
        <p:spPr bwMode="white">
          <a:xfrm>
            <a:off x="3239879" y="4082096"/>
            <a:ext cx="247537" cy="276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A772666-2783-8AF6-BE76-7F83592FD3C5}"/>
              </a:ext>
            </a:extLst>
          </p:cNvPr>
          <p:cNvSpPr/>
          <p:nvPr/>
        </p:nvSpPr>
        <p:spPr bwMode="white">
          <a:xfrm>
            <a:off x="4287152" y="4082096"/>
            <a:ext cx="247537" cy="276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B2135EC-914F-4AD7-0A60-7910A31B757B}"/>
              </a:ext>
            </a:extLst>
          </p:cNvPr>
          <p:cNvSpPr/>
          <p:nvPr/>
        </p:nvSpPr>
        <p:spPr bwMode="white">
          <a:xfrm>
            <a:off x="7609863" y="4082096"/>
            <a:ext cx="247537" cy="276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52CAD52-62FD-BE28-8558-9D6D4E479E44}"/>
              </a:ext>
            </a:extLst>
          </p:cNvPr>
          <p:cNvSpPr/>
          <p:nvPr/>
        </p:nvSpPr>
        <p:spPr bwMode="white">
          <a:xfrm>
            <a:off x="8295351" y="4139397"/>
            <a:ext cx="247537" cy="191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FC2B8CD-B163-08DE-FDD7-49D33A61DF45}"/>
              </a:ext>
            </a:extLst>
          </p:cNvPr>
          <p:cNvSpPr/>
          <p:nvPr/>
        </p:nvSpPr>
        <p:spPr bwMode="white">
          <a:xfrm>
            <a:off x="8971317" y="4091646"/>
            <a:ext cx="247536" cy="267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C73A0B2-38AE-86FE-DF1E-1ADE885FC392}"/>
              </a:ext>
            </a:extLst>
          </p:cNvPr>
          <p:cNvSpPr/>
          <p:nvPr/>
        </p:nvSpPr>
        <p:spPr bwMode="white">
          <a:xfrm>
            <a:off x="9942425" y="4091646"/>
            <a:ext cx="409388" cy="267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70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E9E1D7-A46A-A262-07B9-D9F60C08CA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293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409A846-98A0-AC28-1FFA-50F63431E3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40" y="1653733"/>
            <a:ext cx="11520000" cy="3712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8827FDE-0D18-7693-8B33-4E91177CF23D}"/>
              </a:ext>
            </a:extLst>
          </p:cNvPr>
          <p:cNvSpPr/>
          <p:nvPr/>
        </p:nvSpPr>
        <p:spPr bwMode="white">
          <a:xfrm>
            <a:off x="2069025" y="2472162"/>
            <a:ext cx="2323041" cy="1750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6AFB6FC-DBCC-00B9-9B1B-BE7405818B1F}"/>
              </a:ext>
            </a:extLst>
          </p:cNvPr>
          <p:cNvSpPr/>
          <p:nvPr/>
        </p:nvSpPr>
        <p:spPr bwMode="white">
          <a:xfrm>
            <a:off x="7124497" y="3190175"/>
            <a:ext cx="3370313" cy="314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84F655B-C901-D8C1-D55D-DF235FA4022C}"/>
              </a:ext>
            </a:extLst>
          </p:cNvPr>
          <p:cNvSpPr/>
          <p:nvPr/>
        </p:nvSpPr>
        <p:spPr bwMode="white">
          <a:xfrm>
            <a:off x="1497786" y="4755247"/>
            <a:ext cx="247537" cy="276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E419C4A-16D3-2288-5331-A65B07C8A8EB}"/>
              </a:ext>
            </a:extLst>
          </p:cNvPr>
          <p:cNvSpPr/>
          <p:nvPr/>
        </p:nvSpPr>
        <p:spPr bwMode="white">
          <a:xfrm>
            <a:off x="2183273" y="4812506"/>
            <a:ext cx="247537" cy="190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5F214C5-61B6-2EA9-7D0E-D40CC89F6EC0}"/>
              </a:ext>
            </a:extLst>
          </p:cNvPr>
          <p:cNvSpPr/>
          <p:nvPr/>
        </p:nvSpPr>
        <p:spPr bwMode="white">
          <a:xfrm>
            <a:off x="2868761" y="4764790"/>
            <a:ext cx="238016" cy="267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43D3EFA-F5E0-47F3-7F52-1377F6F9BB42}"/>
              </a:ext>
            </a:extLst>
          </p:cNvPr>
          <p:cNvSpPr/>
          <p:nvPr/>
        </p:nvSpPr>
        <p:spPr bwMode="white">
          <a:xfrm>
            <a:off x="3839868" y="4764790"/>
            <a:ext cx="409388" cy="267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2F036B8-0189-FE8D-1C5E-E53E8B73EDAB}"/>
              </a:ext>
            </a:extLst>
          </p:cNvPr>
          <p:cNvSpPr/>
          <p:nvPr/>
        </p:nvSpPr>
        <p:spPr bwMode="white">
          <a:xfrm>
            <a:off x="7124497" y="4755247"/>
            <a:ext cx="247537" cy="276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1D23C42-9541-360E-EA98-BC1C751399F0}"/>
              </a:ext>
            </a:extLst>
          </p:cNvPr>
          <p:cNvSpPr/>
          <p:nvPr/>
        </p:nvSpPr>
        <p:spPr bwMode="white">
          <a:xfrm>
            <a:off x="7800463" y="4802963"/>
            <a:ext cx="266578" cy="209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2676812-2892-D262-7FAE-D83D75296868}"/>
              </a:ext>
            </a:extLst>
          </p:cNvPr>
          <p:cNvSpPr/>
          <p:nvPr/>
        </p:nvSpPr>
        <p:spPr bwMode="white">
          <a:xfrm>
            <a:off x="8485951" y="4764790"/>
            <a:ext cx="247537" cy="267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81FAE5D-0A96-A37E-3273-8C9800B61AF6}"/>
              </a:ext>
            </a:extLst>
          </p:cNvPr>
          <p:cNvSpPr/>
          <p:nvPr/>
        </p:nvSpPr>
        <p:spPr bwMode="white">
          <a:xfrm>
            <a:off x="9523703" y="4755247"/>
            <a:ext cx="247537" cy="276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19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B9A114-16DC-E594-32AF-BD4575FF2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5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002AE7B-BA88-F282-BC8E-BF9DFF7C6777}"/>
              </a:ext>
            </a:extLst>
          </p:cNvPr>
          <p:cNvSpPr/>
          <p:nvPr/>
        </p:nvSpPr>
        <p:spPr bwMode="white">
          <a:xfrm>
            <a:off x="1283504" y="2337848"/>
            <a:ext cx="4027239" cy="1046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4985690-D850-FD73-456D-ACA3D2CE3FB3}"/>
              </a:ext>
            </a:extLst>
          </p:cNvPr>
          <p:cNvSpPr/>
          <p:nvPr/>
        </p:nvSpPr>
        <p:spPr bwMode="white">
          <a:xfrm>
            <a:off x="7205355" y="2357374"/>
            <a:ext cx="4027238" cy="1017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12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DB0FFF-A3E4-80D4-6503-6E4464B1D4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50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314962F-BF4C-EC4B-9515-0AA873CB96D7}"/>
              </a:ext>
            </a:extLst>
          </p:cNvPr>
          <p:cNvSpPr/>
          <p:nvPr/>
        </p:nvSpPr>
        <p:spPr bwMode="white">
          <a:xfrm>
            <a:off x="826512" y="1913641"/>
            <a:ext cx="4579438" cy="1062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28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2023-07-25T07:34:54Z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