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6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2" y="2397061"/>
            <a:ext cx="6619875" cy="1076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537" y="3380041"/>
            <a:ext cx="7400925" cy="847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C51C578-AA40-ABDE-3E47-5A317BF97A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058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51E2628-43D0-0DF0-80B1-F65BD073F655}"/>
              </a:ext>
            </a:extLst>
          </p:cNvPr>
          <p:cNvSpPr/>
          <p:nvPr/>
        </p:nvSpPr>
        <p:spPr bwMode="white">
          <a:xfrm>
            <a:off x="1921388" y="2011053"/>
            <a:ext cx="1132958" cy="353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BE409DA-1318-D1BE-EC18-F964B27ADA84}"/>
              </a:ext>
            </a:extLst>
          </p:cNvPr>
          <p:cNvSpPr/>
          <p:nvPr/>
        </p:nvSpPr>
        <p:spPr bwMode="white">
          <a:xfrm>
            <a:off x="5739173" y="2011053"/>
            <a:ext cx="771173" cy="353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A8AC7C4-13F2-4740-B53F-B2D3CCA82276}"/>
              </a:ext>
            </a:extLst>
          </p:cNvPr>
          <p:cNvSpPr/>
          <p:nvPr/>
        </p:nvSpPr>
        <p:spPr bwMode="white">
          <a:xfrm>
            <a:off x="9385586" y="2020597"/>
            <a:ext cx="771173" cy="343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AD8CB05-ACEB-64D9-1C16-DE355BDC4141}"/>
              </a:ext>
            </a:extLst>
          </p:cNvPr>
          <p:cNvSpPr/>
          <p:nvPr/>
        </p:nvSpPr>
        <p:spPr bwMode="white">
          <a:xfrm>
            <a:off x="2102280" y="2669566"/>
            <a:ext cx="761652" cy="353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CB43696-E945-A7E8-B774-EE4A22A2A264}"/>
              </a:ext>
            </a:extLst>
          </p:cNvPr>
          <p:cNvSpPr/>
          <p:nvPr/>
        </p:nvSpPr>
        <p:spPr bwMode="white">
          <a:xfrm>
            <a:off x="5567801" y="2669566"/>
            <a:ext cx="1123438" cy="353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8BDF264-B3A3-1B67-935E-0F26F6AA88FE}"/>
              </a:ext>
            </a:extLst>
          </p:cNvPr>
          <p:cNvSpPr/>
          <p:nvPr/>
        </p:nvSpPr>
        <p:spPr bwMode="white">
          <a:xfrm>
            <a:off x="9385586" y="2669566"/>
            <a:ext cx="771173" cy="353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CFD1E134-C4B3-F4E1-1050-F6648A6CCF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165836"/>
            <a:ext cx="11520000" cy="3605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10E6D92E-2C0E-6D07-4396-D662D679B113}"/>
              </a:ext>
            </a:extLst>
          </p:cNvPr>
          <p:cNvSpPr/>
          <p:nvPr/>
        </p:nvSpPr>
        <p:spPr bwMode="white">
          <a:xfrm>
            <a:off x="6072396" y="4262640"/>
            <a:ext cx="447471" cy="267048"/>
          </a:xfrm>
          <a:prstGeom prst="rect">
            <a:avLst/>
          </a:prstGeom>
          <a:solidFill>
            <a:srgbClr val="E7E6D4"/>
          </a:solidFill>
          <a:ln w="12700" cap="flat" cmpd="sng" algn="ctr">
            <a:solidFill>
              <a:srgbClr val="E7E6D4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9A278A6-0646-B9B1-AD16-450D07D5D443}"/>
              </a:ext>
            </a:extLst>
          </p:cNvPr>
          <p:cNvSpPr/>
          <p:nvPr/>
        </p:nvSpPr>
        <p:spPr bwMode="white">
          <a:xfrm>
            <a:off x="4054016" y="4596451"/>
            <a:ext cx="247537" cy="276585"/>
          </a:xfrm>
          <a:prstGeom prst="rect">
            <a:avLst/>
          </a:prstGeom>
          <a:solidFill>
            <a:srgbClr val="E7E6D4"/>
          </a:solidFill>
          <a:ln w="12700" cap="flat" cmpd="sng" algn="ctr">
            <a:solidFill>
              <a:srgbClr val="E7E6D4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C717155-3884-9280-85B5-4A96CCDBD1AF}"/>
              </a:ext>
            </a:extLst>
          </p:cNvPr>
          <p:cNvSpPr/>
          <p:nvPr/>
        </p:nvSpPr>
        <p:spPr bwMode="white">
          <a:xfrm>
            <a:off x="9633123" y="4548763"/>
            <a:ext cx="437950" cy="276585"/>
          </a:xfrm>
          <a:prstGeom prst="rect">
            <a:avLst/>
          </a:prstGeom>
          <a:solidFill>
            <a:srgbClr val="E7E6D4"/>
          </a:solidFill>
          <a:ln w="12700" cap="flat" cmpd="sng" algn="ctr">
            <a:solidFill>
              <a:srgbClr val="E7E6D4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20F0D5D-D49A-B4C5-1C2B-584A89AFA057}"/>
              </a:ext>
            </a:extLst>
          </p:cNvPr>
          <p:cNvSpPr/>
          <p:nvPr/>
        </p:nvSpPr>
        <p:spPr bwMode="white">
          <a:xfrm>
            <a:off x="7624264" y="4787199"/>
            <a:ext cx="409388" cy="267048"/>
          </a:xfrm>
          <a:prstGeom prst="rect">
            <a:avLst/>
          </a:prstGeom>
          <a:solidFill>
            <a:srgbClr val="E7E6D4"/>
          </a:solidFill>
          <a:ln w="12700" cap="flat" cmpd="sng" algn="ctr">
            <a:solidFill>
              <a:srgbClr val="E7E6D4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AD92368-E0A2-1BC0-9612-56A39618AB11}"/>
              </a:ext>
            </a:extLst>
          </p:cNvPr>
          <p:cNvSpPr/>
          <p:nvPr/>
        </p:nvSpPr>
        <p:spPr bwMode="white">
          <a:xfrm>
            <a:off x="5672528" y="5178234"/>
            <a:ext cx="447471" cy="276585"/>
          </a:xfrm>
          <a:prstGeom prst="rect">
            <a:avLst/>
          </a:prstGeom>
          <a:solidFill>
            <a:srgbClr val="E7E6D4"/>
          </a:solidFill>
          <a:ln w="12700" cap="flat" cmpd="sng" algn="ctr">
            <a:solidFill>
              <a:srgbClr val="E7E6D4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86A876F-4448-CA4B-D8B2-10B27707B2C1}"/>
              </a:ext>
            </a:extLst>
          </p:cNvPr>
          <p:cNvSpPr/>
          <p:nvPr/>
        </p:nvSpPr>
        <p:spPr bwMode="white">
          <a:xfrm>
            <a:off x="9852099" y="5302221"/>
            <a:ext cx="247536" cy="286123"/>
          </a:xfrm>
          <a:prstGeom prst="rect">
            <a:avLst/>
          </a:prstGeom>
          <a:solidFill>
            <a:srgbClr val="E7E6D4"/>
          </a:solidFill>
          <a:ln w="12700" cap="flat" cmpd="sng" algn="ctr">
            <a:solidFill>
              <a:srgbClr val="E7E6D4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9E423F8-B0C0-0DF3-9229-2CBEA75A3126}"/>
              </a:ext>
            </a:extLst>
          </p:cNvPr>
          <p:cNvSpPr/>
          <p:nvPr/>
        </p:nvSpPr>
        <p:spPr bwMode="white">
          <a:xfrm>
            <a:off x="3635107" y="5416670"/>
            <a:ext cx="409388" cy="276585"/>
          </a:xfrm>
          <a:prstGeom prst="rect">
            <a:avLst/>
          </a:prstGeom>
          <a:solidFill>
            <a:srgbClr val="E7E6D4"/>
          </a:solidFill>
          <a:ln w="12700" cap="flat" cmpd="sng" algn="ctr">
            <a:solidFill>
              <a:srgbClr val="E7E6D4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83DD40D3-DCBA-A691-503A-C8478D2AF759}"/>
              </a:ext>
            </a:extLst>
          </p:cNvPr>
          <p:cNvSpPr/>
          <p:nvPr/>
        </p:nvSpPr>
        <p:spPr bwMode="white">
          <a:xfrm>
            <a:off x="7643305" y="5512044"/>
            <a:ext cx="418909" cy="276585"/>
          </a:xfrm>
          <a:prstGeom prst="rect">
            <a:avLst/>
          </a:prstGeom>
          <a:solidFill>
            <a:srgbClr val="E7E6D4"/>
          </a:solidFill>
          <a:ln w="12700" cap="flat" cmpd="sng" algn="ctr">
            <a:solidFill>
              <a:srgbClr val="E7E6D4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F4516B5-A7AD-E930-C5F2-619891ECF01F}"/>
              </a:ext>
            </a:extLst>
          </p:cNvPr>
          <p:cNvSpPr/>
          <p:nvPr/>
        </p:nvSpPr>
        <p:spPr bwMode="white">
          <a:xfrm>
            <a:off x="3939768" y="6151052"/>
            <a:ext cx="399867" cy="276585"/>
          </a:xfrm>
          <a:prstGeom prst="rect">
            <a:avLst/>
          </a:prstGeom>
          <a:solidFill>
            <a:srgbClr val="E7E6D4"/>
          </a:solidFill>
          <a:ln w="12700" cap="flat" cmpd="sng" algn="ctr">
            <a:solidFill>
              <a:srgbClr val="E7E6D4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806B1DF-101B-3BC4-1ECC-3DACF753EB74}"/>
              </a:ext>
            </a:extLst>
          </p:cNvPr>
          <p:cNvSpPr/>
          <p:nvPr/>
        </p:nvSpPr>
        <p:spPr bwMode="white">
          <a:xfrm>
            <a:off x="6262809" y="6151052"/>
            <a:ext cx="447471" cy="276585"/>
          </a:xfrm>
          <a:prstGeom prst="rect">
            <a:avLst/>
          </a:prstGeom>
          <a:solidFill>
            <a:srgbClr val="E7E6D4"/>
          </a:solidFill>
          <a:ln w="12700" cap="flat" cmpd="sng" algn="ctr">
            <a:solidFill>
              <a:srgbClr val="E7E6D4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241580A-E746-DF5B-B623-757FCAB4FD2D}"/>
              </a:ext>
            </a:extLst>
          </p:cNvPr>
          <p:cNvSpPr/>
          <p:nvPr/>
        </p:nvSpPr>
        <p:spPr bwMode="white">
          <a:xfrm>
            <a:off x="9490314" y="6065216"/>
            <a:ext cx="447471" cy="267048"/>
          </a:xfrm>
          <a:prstGeom prst="rect">
            <a:avLst/>
          </a:prstGeom>
          <a:solidFill>
            <a:srgbClr val="E7E6D4"/>
          </a:solidFill>
          <a:ln w="12700" cap="flat" cmpd="sng" algn="ctr">
            <a:solidFill>
              <a:srgbClr val="E7E6D4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465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E764D18-6BDA-7BF3-3686-AC64CC5876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43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641F320-BF7C-2B23-F7EB-905872D41330}"/>
              </a:ext>
            </a:extLst>
          </p:cNvPr>
          <p:cNvSpPr/>
          <p:nvPr/>
        </p:nvSpPr>
        <p:spPr bwMode="white">
          <a:xfrm>
            <a:off x="1512000" y="3293739"/>
            <a:ext cx="247537" cy="276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7D6B51F-8FBE-70CD-A1F7-D12C5637EB7C}"/>
              </a:ext>
            </a:extLst>
          </p:cNvPr>
          <p:cNvSpPr/>
          <p:nvPr/>
        </p:nvSpPr>
        <p:spPr bwMode="white">
          <a:xfrm>
            <a:off x="2197487" y="3350890"/>
            <a:ext cx="247537" cy="190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EC29ED0-C9AE-0086-8F4A-FBD6A689BAD3}"/>
              </a:ext>
            </a:extLst>
          </p:cNvPr>
          <p:cNvSpPr/>
          <p:nvPr/>
        </p:nvSpPr>
        <p:spPr bwMode="white">
          <a:xfrm>
            <a:off x="2873454" y="3303264"/>
            <a:ext cx="257057" cy="266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5543D11-A02C-ABC2-BB03-16975DBA3519}"/>
              </a:ext>
            </a:extLst>
          </p:cNvPr>
          <p:cNvSpPr/>
          <p:nvPr/>
        </p:nvSpPr>
        <p:spPr bwMode="white">
          <a:xfrm>
            <a:off x="3825520" y="3293739"/>
            <a:ext cx="447471" cy="276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FFA6280-ABE1-DCD6-90F4-B8E601714606}"/>
              </a:ext>
            </a:extLst>
          </p:cNvPr>
          <p:cNvSpPr/>
          <p:nvPr/>
        </p:nvSpPr>
        <p:spPr bwMode="white">
          <a:xfrm>
            <a:off x="4729983" y="3265164"/>
            <a:ext cx="399867" cy="342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B69B08A-E29E-3333-02A7-8189FAE7BD7C}"/>
              </a:ext>
            </a:extLst>
          </p:cNvPr>
          <p:cNvSpPr/>
          <p:nvPr/>
        </p:nvSpPr>
        <p:spPr bwMode="white">
          <a:xfrm>
            <a:off x="7243438" y="3293739"/>
            <a:ext cx="247537" cy="276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390D2D0-4A6E-FF80-67BE-F080C15EEB1D}"/>
              </a:ext>
            </a:extLst>
          </p:cNvPr>
          <p:cNvSpPr/>
          <p:nvPr/>
        </p:nvSpPr>
        <p:spPr bwMode="white">
          <a:xfrm>
            <a:off x="7928925" y="3350890"/>
            <a:ext cx="238016" cy="190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A5EC3CD-C8FB-214F-CA2E-F60AEB50B23B}"/>
              </a:ext>
            </a:extLst>
          </p:cNvPr>
          <p:cNvSpPr/>
          <p:nvPr/>
        </p:nvSpPr>
        <p:spPr bwMode="white">
          <a:xfrm>
            <a:off x="8595371" y="3303264"/>
            <a:ext cx="257057" cy="266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85A0DED-0C7F-FA9C-7757-047004F0855D}"/>
              </a:ext>
            </a:extLst>
          </p:cNvPr>
          <p:cNvSpPr/>
          <p:nvPr/>
        </p:nvSpPr>
        <p:spPr bwMode="white">
          <a:xfrm>
            <a:off x="9547438" y="3293739"/>
            <a:ext cx="447471" cy="276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7B26E1A-A219-4F13-2A20-AC5EE61A7041}"/>
              </a:ext>
            </a:extLst>
          </p:cNvPr>
          <p:cNvSpPr/>
          <p:nvPr/>
        </p:nvSpPr>
        <p:spPr bwMode="white">
          <a:xfrm>
            <a:off x="10451900" y="3265164"/>
            <a:ext cx="409388" cy="342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img_16777215">
            <a:extLst>
              <a:ext uri="{FF2B5EF4-FFF2-40B4-BE49-F238E27FC236}">
                <a16:creationId xmlns:a16="http://schemas.microsoft.com/office/drawing/2014/main" id="{04C6D3FF-C080-0DFC-BC08-FFF3CF0C16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903347"/>
            <a:ext cx="11520000" cy="3007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A72103B-A703-4A48-8366-BE984283E8F2}"/>
              </a:ext>
            </a:extLst>
          </p:cNvPr>
          <p:cNvSpPr/>
          <p:nvPr/>
        </p:nvSpPr>
        <p:spPr bwMode="white">
          <a:xfrm>
            <a:off x="2521190" y="5115985"/>
            <a:ext cx="247537" cy="2769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38D4B0B6-B2B3-7470-4BCD-5DABC4E62181}"/>
              </a:ext>
            </a:extLst>
          </p:cNvPr>
          <p:cNvSpPr/>
          <p:nvPr/>
        </p:nvSpPr>
        <p:spPr bwMode="white">
          <a:xfrm>
            <a:off x="3197157" y="5173275"/>
            <a:ext cx="247537" cy="181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68E0C342-D387-94C6-96BE-575879916420}"/>
              </a:ext>
            </a:extLst>
          </p:cNvPr>
          <p:cNvSpPr/>
          <p:nvPr/>
        </p:nvSpPr>
        <p:spPr bwMode="white">
          <a:xfrm>
            <a:off x="3873123" y="5115985"/>
            <a:ext cx="238016" cy="2769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3E52C7FD-25FD-F1F9-61EB-8BAD7E3C37FB}"/>
              </a:ext>
            </a:extLst>
          </p:cNvPr>
          <p:cNvSpPr/>
          <p:nvPr/>
        </p:nvSpPr>
        <p:spPr bwMode="white">
          <a:xfrm>
            <a:off x="4853752" y="5115985"/>
            <a:ext cx="409388" cy="2769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847CCF4C-77EA-88C9-20F9-3A102A2F3ECF}"/>
              </a:ext>
            </a:extLst>
          </p:cNvPr>
          <p:cNvSpPr/>
          <p:nvPr/>
        </p:nvSpPr>
        <p:spPr bwMode="white">
          <a:xfrm>
            <a:off x="5739173" y="5032782"/>
            <a:ext cx="390347" cy="3887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8BEE4854-E035-D6A0-6F00-DEF0ABA50032}"/>
              </a:ext>
            </a:extLst>
          </p:cNvPr>
          <p:cNvSpPr/>
          <p:nvPr/>
        </p:nvSpPr>
        <p:spPr bwMode="white">
          <a:xfrm>
            <a:off x="2521190" y="6051722"/>
            <a:ext cx="247537" cy="2769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A0DE41A3-17C7-2FDB-A57F-504D4B948931}"/>
              </a:ext>
            </a:extLst>
          </p:cNvPr>
          <p:cNvSpPr/>
          <p:nvPr/>
        </p:nvSpPr>
        <p:spPr bwMode="white">
          <a:xfrm>
            <a:off x="3206677" y="6109012"/>
            <a:ext cx="238016" cy="190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AB54FF56-3C98-13B6-3532-6BB8123A80DC}"/>
              </a:ext>
            </a:extLst>
          </p:cNvPr>
          <p:cNvSpPr/>
          <p:nvPr/>
        </p:nvSpPr>
        <p:spPr bwMode="white">
          <a:xfrm>
            <a:off x="3873123" y="6051722"/>
            <a:ext cx="247537" cy="2769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DFECA520-045B-8009-3CB7-73C6D42A5FAF}"/>
              </a:ext>
            </a:extLst>
          </p:cNvPr>
          <p:cNvSpPr/>
          <p:nvPr/>
        </p:nvSpPr>
        <p:spPr bwMode="white">
          <a:xfrm>
            <a:off x="4825190" y="6051722"/>
            <a:ext cx="447471" cy="2769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E29A776D-A086-B6B2-EE2E-C847366B5251}"/>
              </a:ext>
            </a:extLst>
          </p:cNvPr>
          <p:cNvSpPr/>
          <p:nvPr/>
        </p:nvSpPr>
        <p:spPr bwMode="white">
          <a:xfrm>
            <a:off x="5729652" y="6023077"/>
            <a:ext cx="409388" cy="343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27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3B3D1D4-6778-C14D-2EC6-911E026C68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88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A97C674-B9D1-3D17-92C5-EED602E3F0A7}"/>
              </a:ext>
            </a:extLst>
          </p:cNvPr>
          <p:cNvSpPr/>
          <p:nvPr/>
        </p:nvSpPr>
        <p:spPr bwMode="white">
          <a:xfrm>
            <a:off x="8671537" y="2104382"/>
            <a:ext cx="228496" cy="2573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4A9D035-B653-24A4-6753-4582D4DDFE6E}"/>
              </a:ext>
            </a:extLst>
          </p:cNvPr>
          <p:cNvSpPr/>
          <p:nvPr/>
        </p:nvSpPr>
        <p:spPr bwMode="white">
          <a:xfrm>
            <a:off x="8671537" y="2819293"/>
            <a:ext cx="238016" cy="266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FBEBA60-E30F-E068-2A7F-9FE5C0CD2DD3}"/>
              </a:ext>
            </a:extLst>
          </p:cNvPr>
          <p:cNvSpPr/>
          <p:nvPr/>
        </p:nvSpPr>
        <p:spPr bwMode="white">
          <a:xfrm>
            <a:off x="10813685" y="2819293"/>
            <a:ext cx="409388" cy="266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6</cp:revision>
  <dcterms:created xsi:type="dcterms:W3CDTF">2023-07-20T00:26:43Z</dcterms:created>
  <dcterms:modified xsi:type="dcterms:W3CDTF">2023-07-25T07:31:24Z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